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8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25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4A41F-7A73-4D93-905D-A659B3BD74B4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BD24B2B-4CD7-49C7-AE52-3136BD0DB3E3}">
      <dgm:prSet/>
      <dgm:spPr/>
      <dgm:t>
        <a:bodyPr/>
        <a:lstStyle/>
        <a:p>
          <a:r>
            <a:rPr lang="en-US"/>
            <a:t>Elusive parking spaces</a:t>
          </a:r>
        </a:p>
      </dgm:t>
    </dgm:pt>
    <dgm:pt modelId="{803CE383-DA05-4374-B1F7-9E105D2539DF}" type="parTrans" cxnId="{F85A8697-2EF4-4879-93B3-D4F3703FDD7B}">
      <dgm:prSet/>
      <dgm:spPr/>
      <dgm:t>
        <a:bodyPr/>
        <a:lstStyle/>
        <a:p>
          <a:endParaRPr lang="en-US"/>
        </a:p>
      </dgm:t>
    </dgm:pt>
    <dgm:pt modelId="{B9272CE0-5B45-4725-BCA5-8C2029E3288F}" type="sibTrans" cxnId="{F85A8697-2EF4-4879-93B3-D4F3703FDD7B}">
      <dgm:prSet/>
      <dgm:spPr/>
      <dgm:t>
        <a:bodyPr/>
        <a:lstStyle/>
        <a:p>
          <a:endParaRPr lang="en-US"/>
        </a:p>
      </dgm:t>
    </dgm:pt>
    <dgm:pt modelId="{3DC4A1EE-F0F7-436F-B720-E384D6803B5E}">
      <dgm:prSet/>
      <dgm:spPr/>
      <dgm:t>
        <a:bodyPr/>
        <a:lstStyle/>
        <a:p>
          <a:r>
            <a:rPr lang="en-US"/>
            <a:t>Limited availability of spaces close to classes</a:t>
          </a:r>
        </a:p>
      </dgm:t>
    </dgm:pt>
    <dgm:pt modelId="{B32D5C5E-F116-462F-8554-FE8FC02484C8}" type="parTrans" cxnId="{462033D6-9992-4E4E-B29B-D57FA6A53EF8}">
      <dgm:prSet/>
      <dgm:spPr/>
      <dgm:t>
        <a:bodyPr/>
        <a:lstStyle/>
        <a:p>
          <a:endParaRPr lang="en-US"/>
        </a:p>
      </dgm:t>
    </dgm:pt>
    <dgm:pt modelId="{7655E917-93A1-48B7-9A4E-35AAFBFF1C33}" type="sibTrans" cxnId="{462033D6-9992-4E4E-B29B-D57FA6A53EF8}">
      <dgm:prSet/>
      <dgm:spPr/>
      <dgm:t>
        <a:bodyPr/>
        <a:lstStyle/>
        <a:p>
          <a:endParaRPr lang="en-US"/>
        </a:p>
      </dgm:t>
    </dgm:pt>
    <dgm:pt modelId="{002D5344-C9E3-4E29-A247-402C2DC93916}">
      <dgm:prSet/>
      <dgm:spPr/>
      <dgm:t>
        <a:bodyPr/>
        <a:lstStyle/>
        <a:p>
          <a:r>
            <a:rPr lang="en-US"/>
            <a:t>Expressed need by students</a:t>
          </a:r>
        </a:p>
      </dgm:t>
    </dgm:pt>
    <dgm:pt modelId="{F70B2A13-3BFD-4D1D-9F58-2E7A7CCA74A0}" type="parTrans" cxnId="{785DFA85-C2B7-44C5-BEBA-E3C3ECD24D64}">
      <dgm:prSet/>
      <dgm:spPr/>
      <dgm:t>
        <a:bodyPr/>
        <a:lstStyle/>
        <a:p>
          <a:endParaRPr lang="en-US"/>
        </a:p>
      </dgm:t>
    </dgm:pt>
    <dgm:pt modelId="{2C9E91E9-9624-49BB-9186-8353BBB05FCA}" type="sibTrans" cxnId="{785DFA85-C2B7-44C5-BEBA-E3C3ECD24D64}">
      <dgm:prSet/>
      <dgm:spPr/>
      <dgm:t>
        <a:bodyPr/>
        <a:lstStyle/>
        <a:p>
          <a:endParaRPr lang="en-US"/>
        </a:p>
      </dgm:t>
    </dgm:pt>
    <dgm:pt modelId="{4255B8D1-A421-4335-8179-800A7A451385}">
      <dgm:prSet/>
      <dgm:spPr/>
      <dgm:t>
        <a:bodyPr/>
        <a:lstStyle/>
        <a:p>
          <a:r>
            <a:rPr lang="en-US"/>
            <a:t>Not easy, but possible</a:t>
          </a:r>
        </a:p>
      </dgm:t>
    </dgm:pt>
    <dgm:pt modelId="{CBA42BA8-14FF-44D1-ACA3-64DB5796E61C}" type="parTrans" cxnId="{7765720A-AEC7-49F0-909F-3BD084CA5DA0}">
      <dgm:prSet/>
      <dgm:spPr/>
      <dgm:t>
        <a:bodyPr/>
        <a:lstStyle/>
        <a:p>
          <a:endParaRPr lang="en-US"/>
        </a:p>
      </dgm:t>
    </dgm:pt>
    <dgm:pt modelId="{BF5B8100-A5C3-4815-A30F-4980CBD64C7B}" type="sibTrans" cxnId="{7765720A-AEC7-49F0-909F-3BD084CA5DA0}">
      <dgm:prSet/>
      <dgm:spPr/>
      <dgm:t>
        <a:bodyPr/>
        <a:lstStyle/>
        <a:p>
          <a:endParaRPr lang="en-US"/>
        </a:p>
      </dgm:t>
    </dgm:pt>
    <dgm:pt modelId="{23F235D6-D9DD-4EFC-94E4-892028040EEF}" type="pres">
      <dgm:prSet presAssocID="{92E4A41F-7A73-4D93-905D-A659B3BD74B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377AA4-F1BA-44C3-9E20-4F348FFA8B13}" type="pres">
      <dgm:prSet presAssocID="{CBD24B2B-4CD7-49C7-AE52-3136BD0DB3E3}" presName="hierRoot1" presStyleCnt="0"/>
      <dgm:spPr/>
    </dgm:pt>
    <dgm:pt modelId="{D96EACF6-BB97-49F5-B76B-6B73CC9BB66C}" type="pres">
      <dgm:prSet presAssocID="{CBD24B2B-4CD7-49C7-AE52-3136BD0DB3E3}" presName="composite" presStyleCnt="0"/>
      <dgm:spPr/>
    </dgm:pt>
    <dgm:pt modelId="{DB6930A1-DC84-4E9D-8DFE-C1DFF935649F}" type="pres">
      <dgm:prSet presAssocID="{CBD24B2B-4CD7-49C7-AE52-3136BD0DB3E3}" presName="background" presStyleLbl="node0" presStyleIdx="0" presStyleCnt="4"/>
      <dgm:spPr/>
    </dgm:pt>
    <dgm:pt modelId="{1C4BCDA5-6A9C-4FEE-99C1-6434068B9F37}" type="pres">
      <dgm:prSet presAssocID="{CBD24B2B-4CD7-49C7-AE52-3136BD0DB3E3}" presName="text" presStyleLbl="fgAcc0" presStyleIdx="0" presStyleCnt="4">
        <dgm:presLayoutVars>
          <dgm:chPref val="3"/>
        </dgm:presLayoutVars>
      </dgm:prSet>
      <dgm:spPr/>
    </dgm:pt>
    <dgm:pt modelId="{BECB6806-AD49-4AF3-B8F8-E51A44E4AB74}" type="pres">
      <dgm:prSet presAssocID="{CBD24B2B-4CD7-49C7-AE52-3136BD0DB3E3}" presName="hierChild2" presStyleCnt="0"/>
      <dgm:spPr/>
    </dgm:pt>
    <dgm:pt modelId="{058CBD67-E8E7-4872-97EB-0AC52617F043}" type="pres">
      <dgm:prSet presAssocID="{3DC4A1EE-F0F7-436F-B720-E384D6803B5E}" presName="hierRoot1" presStyleCnt="0"/>
      <dgm:spPr/>
    </dgm:pt>
    <dgm:pt modelId="{77D9A76A-EE8E-4C6F-8C5C-ADA22FA6259E}" type="pres">
      <dgm:prSet presAssocID="{3DC4A1EE-F0F7-436F-B720-E384D6803B5E}" presName="composite" presStyleCnt="0"/>
      <dgm:spPr/>
    </dgm:pt>
    <dgm:pt modelId="{C4C497A8-75A1-40F4-A0B1-22EF85BD9E9E}" type="pres">
      <dgm:prSet presAssocID="{3DC4A1EE-F0F7-436F-B720-E384D6803B5E}" presName="background" presStyleLbl="node0" presStyleIdx="1" presStyleCnt="4"/>
      <dgm:spPr/>
    </dgm:pt>
    <dgm:pt modelId="{93743DEA-DCC9-460C-B04A-A59E3614C4A5}" type="pres">
      <dgm:prSet presAssocID="{3DC4A1EE-F0F7-436F-B720-E384D6803B5E}" presName="text" presStyleLbl="fgAcc0" presStyleIdx="1" presStyleCnt="4">
        <dgm:presLayoutVars>
          <dgm:chPref val="3"/>
        </dgm:presLayoutVars>
      </dgm:prSet>
      <dgm:spPr/>
    </dgm:pt>
    <dgm:pt modelId="{42549B7F-3924-49F6-BE7C-506CAAD07040}" type="pres">
      <dgm:prSet presAssocID="{3DC4A1EE-F0F7-436F-B720-E384D6803B5E}" presName="hierChild2" presStyleCnt="0"/>
      <dgm:spPr/>
    </dgm:pt>
    <dgm:pt modelId="{61D74F6E-4BC2-45AD-A6B5-93316534AD24}" type="pres">
      <dgm:prSet presAssocID="{002D5344-C9E3-4E29-A247-402C2DC93916}" presName="hierRoot1" presStyleCnt="0"/>
      <dgm:spPr/>
    </dgm:pt>
    <dgm:pt modelId="{A3325D30-0D70-4455-BEE4-C4E06B600189}" type="pres">
      <dgm:prSet presAssocID="{002D5344-C9E3-4E29-A247-402C2DC93916}" presName="composite" presStyleCnt="0"/>
      <dgm:spPr/>
    </dgm:pt>
    <dgm:pt modelId="{03740603-5AE6-4E47-914F-6E655F29C831}" type="pres">
      <dgm:prSet presAssocID="{002D5344-C9E3-4E29-A247-402C2DC93916}" presName="background" presStyleLbl="node0" presStyleIdx="2" presStyleCnt="4"/>
      <dgm:spPr/>
    </dgm:pt>
    <dgm:pt modelId="{208CAD42-FFBC-4229-A7EE-3AE39C794FA8}" type="pres">
      <dgm:prSet presAssocID="{002D5344-C9E3-4E29-A247-402C2DC93916}" presName="text" presStyleLbl="fgAcc0" presStyleIdx="2" presStyleCnt="4">
        <dgm:presLayoutVars>
          <dgm:chPref val="3"/>
        </dgm:presLayoutVars>
      </dgm:prSet>
      <dgm:spPr/>
    </dgm:pt>
    <dgm:pt modelId="{CA1802CF-1B55-4534-B736-DA0B4E558E74}" type="pres">
      <dgm:prSet presAssocID="{002D5344-C9E3-4E29-A247-402C2DC93916}" presName="hierChild2" presStyleCnt="0"/>
      <dgm:spPr/>
    </dgm:pt>
    <dgm:pt modelId="{36C42802-36DA-4B90-878C-EFEC0A7321DE}" type="pres">
      <dgm:prSet presAssocID="{4255B8D1-A421-4335-8179-800A7A451385}" presName="hierRoot1" presStyleCnt="0"/>
      <dgm:spPr/>
    </dgm:pt>
    <dgm:pt modelId="{078C8023-F1F2-4443-971C-EBAD559B8CFC}" type="pres">
      <dgm:prSet presAssocID="{4255B8D1-A421-4335-8179-800A7A451385}" presName="composite" presStyleCnt="0"/>
      <dgm:spPr/>
    </dgm:pt>
    <dgm:pt modelId="{0DBB6603-2863-4BE0-9D7F-52400590F0D7}" type="pres">
      <dgm:prSet presAssocID="{4255B8D1-A421-4335-8179-800A7A451385}" presName="background" presStyleLbl="node0" presStyleIdx="3" presStyleCnt="4"/>
      <dgm:spPr/>
    </dgm:pt>
    <dgm:pt modelId="{AA5498FF-7F4E-44E3-8EAD-028B5E12E850}" type="pres">
      <dgm:prSet presAssocID="{4255B8D1-A421-4335-8179-800A7A451385}" presName="text" presStyleLbl="fgAcc0" presStyleIdx="3" presStyleCnt="4">
        <dgm:presLayoutVars>
          <dgm:chPref val="3"/>
        </dgm:presLayoutVars>
      </dgm:prSet>
      <dgm:spPr/>
    </dgm:pt>
    <dgm:pt modelId="{ADBD2A1D-2B13-47FA-83DD-086EAB440016}" type="pres">
      <dgm:prSet presAssocID="{4255B8D1-A421-4335-8179-800A7A451385}" presName="hierChild2" presStyleCnt="0"/>
      <dgm:spPr/>
    </dgm:pt>
  </dgm:ptLst>
  <dgm:cxnLst>
    <dgm:cxn modelId="{7765720A-AEC7-49F0-909F-3BD084CA5DA0}" srcId="{92E4A41F-7A73-4D93-905D-A659B3BD74B4}" destId="{4255B8D1-A421-4335-8179-800A7A451385}" srcOrd="3" destOrd="0" parTransId="{CBA42BA8-14FF-44D1-ACA3-64DB5796E61C}" sibTransId="{BF5B8100-A5C3-4815-A30F-4980CBD64C7B}"/>
    <dgm:cxn modelId="{7E8F4E1E-0027-4D1E-96BB-64088DB63692}" type="presOf" srcId="{002D5344-C9E3-4E29-A247-402C2DC93916}" destId="{208CAD42-FFBC-4229-A7EE-3AE39C794FA8}" srcOrd="0" destOrd="0" presId="urn:microsoft.com/office/officeart/2005/8/layout/hierarchy1"/>
    <dgm:cxn modelId="{A1566128-37C6-4B25-9EF7-1B9941839FEA}" type="presOf" srcId="{92E4A41F-7A73-4D93-905D-A659B3BD74B4}" destId="{23F235D6-D9DD-4EFC-94E4-892028040EEF}" srcOrd="0" destOrd="0" presId="urn:microsoft.com/office/officeart/2005/8/layout/hierarchy1"/>
    <dgm:cxn modelId="{3E118C2C-0BE4-4B84-9911-D1EA9B7397E3}" type="presOf" srcId="{3DC4A1EE-F0F7-436F-B720-E384D6803B5E}" destId="{93743DEA-DCC9-460C-B04A-A59E3614C4A5}" srcOrd="0" destOrd="0" presId="urn:microsoft.com/office/officeart/2005/8/layout/hierarchy1"/>
    <dgm:cxn modelId="{5EDA9A30-5ABE-4172-80F7-DBEF180DC38E}" type="presOf" srcId="{4255B8D1-A421-4335-8179-800A7A451385}" destId="{AA5498FF-7F4E-44E3-8EAD-028B5E12E850}" srcOrd="0" destOrd="0" presId="urn:microsoft.com/office/officeart/2005/8/layout/hierarchy1"/>
    <dgm:cxn modelId="{785DFA85-C2B7-44C5-BEBA-E3C3ECD24D64}" srcId="{92E4A41F-7A73-4D93-905D-A659B3BD74B4}" destId="{002D5344-C9E3-4E29-A247-402C2DC93916}" srcOrd="2" destOrd="0" parTransId="{F70B2A13-3BFD-4D1D-9F58-2E7A7CCA74A0}" sibTransId="{2C9E91E9-9624-49BB-9186-8353BBB05FCA}"/>
    <dgm:cxn modelId="{F85A8697-2EF4-4879-93B3-D4F3703FDD7B}" srcId="{92E4A41F-7A73-4D93-905D-A659B3BD74B4}" destId="{CBD24B2B-4CD7-49C7-AE52-3136BD0DB3E3}" srcOrd="0" destOrd="0" parTransId="{803CE383-DA05-4374-B1F7-9E105D2539DF}" sibTransId="{B9272CE0-5B45-4725-BCA5-8C2029E3288F}"/>
    <dgm:cxn modelId="{BAC9089E-F0E6-4A95-BE02-9122DD598F91}" type="presOf" srcId="{CBD24B2B-4CD7-49C7-AE52-3136BD0DB3E3}" destId="{1C4BCDA5-6A9C-4FEE-99C1-6434068B9F37}" srcOrd="0" destOrd="0" presId="urn:microsoft.com/office/officeart/2005/8/layout/hierarchy1"/>
    <dgm:cxn modelId="{462033D6-9992-4E4E-B29B-D57FA6A53EF8}" srcId="{92E4A41F-7A73-4D93-905D-A659B3BD74B4}" destId="{3DC4A1EE-F0F7-436F-B720-E384D6803B5E}" srcOrd="1" destOrd="0" parTransId="{B32D5C5E-F116-462F-8554-FE8FC02484C8}" sibTransId="{7655E917-93A1-48B7-9A4E-35AAFBFF1C33}"/>
    <dgm:cxn modelId="{081B2546-9721-41BB-BF8E-ECA4EA73BFF2}" type="presParOf" srcId="{23F235D6-D9DD-4EFC-94E4-892028040EEF}" destId="{BA377AA4-F1BA-44C3-9E20-4F348FFA8B13}" srcOrd="0" destOrd="0" presId="urn:microsoft.com/office/officeart/2005/8/layout/hierarchy1"/>
    <dgm:cxn modelId="{B5F14AD9-421F-46DF-B22E-0D5AA21C9B95}" type="presParOf" srcId="{BA377AA4-F1BA-44C3-9E20-4F348FFA8B13}" destId="{D96EACF6-BB97-49F5-B76B-6B73CC9BB66C}" srcOrd="0" destOrd="0" presId="urn:microsoft.com/office/officeart/2005/8/layout/hierarchy1"/>
    <dgm:cxn modelId="{53A70825-5623-4F53-AFE1-C838E7903FE0}" type="presParOf" srcId="{D96EACF6-BB97-49F5-B76B-6B73CC9BB66C}" destId="{DB6930A1-DC84-4E9D-8DFE-C1DFF935649F}" srcOrd="0" destOrd="0" presId="urn:microsoft.com/office/officeart/2005/8/layout/hierarchy1"/>
    <dgm:cxn modelId="{84362740-C78C-4B6E-83A4-3FC4886A37DA}" type="presParOf" srcId="{D96EACF6-BB97-49F5-B76B-6B73CC9BB66C}" destId="{1C4BCDA5-6A9C-4FEE-99C1-6434068B9F37}" srcOrd="1" destOrd="0" presId="urn:microsoft.com/office/officeart/2005/8/layout/hierarchy1"/>
    <dgm:cxn modelId="{65C980A0-B64F-4276-940D-529D8C60DC5B}" type="presParOf" srcId="{BA377AA4-F1BA-44C3-9E20-4F348FFA8B13}" destId="{BECB6806-AD49-4AF3-B8F8-E51A44E4AB74}" srcOrd="1" destOrd="0" presId="urn:microsoft.com/office/officeart/2005/8/layout/hierarchy1"/>
    <dgm:cxn modelId="{A3EA36EB-45DC-4221-A4E6-495D2A1CD33C}" type="presParOf" srcId="{23F235D6-D9DD-4EFC-94E4-892028040EEF}" destId="{058CBD67-E8E7-4872-97EB-0AC52617F043}" srcOrd="1" destOrd="0" presId="urn:microsoft.com/office/officeart/2005/8/layout/hierarchy1"/>
    <dgm:cxn modelId="{2862B499-A876-4B72-9BBB-654698382B76}" type="presParOf" srcId="{058CBD67-E8E7-4872-97EB-0AC52617F043}" destId="{77D9A76A-EE8E-4C6F-8C5C-ADA22FA6259E}" srcOrd="0" destOrd="0" presId="urn:microsoft.com/office/officeart/2005/8/layout/hierarchy1"/>
    <dgm:cxn modelId="{2AB3FFD3-95F7-4563-9D5D-04AD21E7A5E4}" type="presParOf" srcId="{77D9A76A-EE8E-4C6F-8C5C-ADA22FA6259E}" destId="{C4C497A8-75A1-40F4-A0B1-22EF85BD9E9E}" srcOrd="0" destOrd="0" presId="urn:microsoft.com/office/officeart/2005/8/layout/hierarchy1"/>
    <dgm:cxn modelId="{E9A7FF86-3D6A-40DD-88A0-81F182380277}" type="presParOf" srcId="{77D9A76A-EE8E-4C6F-8C5C-ADA22FA6259E}" destId="{93743DEA-DCC9-460C-B04A-A59E3614C4A5}" srcOrd="1" destOrd="0" presId="urn:microsoft.com/office/officeart/2005/8/layout/hierarchy1"/>
    <dgm:cxn modelId="{55152333-71E1-4EE4-9017-8764CC058E19}" type="presParOf" srcId="{058CBD67-E8E7-4872-97EB-0AC52617F043}" destId="{42549B7F-3924-49F6-BE7C-506CAAD07040}" srcOrd="1" destOrd="0" presId="urn:microsoft.com/office/officeart/2005/8/layout/hierarchy1"/>
    <dgm:cxn modelId="{CE7F01B0-749E-456B-943A-10F54149CD87}" type="presParOf" srcId="{23F235D6-D9DD-4EFC-94E4-892028040EEF}" destId="{61D74F6E-4BC2-45AD-A6B5-93316534AD24}" srcOrd="2" destOrd="0" presId="urn:microsoft.com/office/officeart/2005/8/layout/hierarchy1"/>
    <dgm:cxn modelId="{FC1D50EC-193F-494C-8AE2-AF6DC293882A}" type="presParOf" srcId="{61D74F6E-4BC2-45AD-A6B5-93316534AD24}" destId="{A3325D30-0D70-4455-BEE4-C4E06B600189}" srcOrd="0" destOrd="0" presId="urn:microsoft.com/office/officeart/2005/8/layout/hierarchy1"/>
    <dgm:cxn modelId="{83AEB608-578C-426B-AA26-FB40364BF56B}" type="presParOf" srcId="{A3325D30-0D70-4455-BEE4-C4E06B600189}" destId="{03740603-5AE6-4E47-914F-6E655F29C831}" srcOrd="0" destOrd="0" presId="urn:microsoft.com/office/officeart/2005/8/layout/hierarchy1"/>
    <dgm:cxn modelId="{325DD284-B825-45FE-88C7-2D360BEC9B5B}" type="presParOf" srcId="{A3325D30-0D70-4455-BEE4-C4E06B600189}" destId="{208CAD42-FFBC-4229-A7EE-3AE39C794FA8}" srcOrd="1" destOrd="0" presId="urn:microsoft.com/office/officeart/2005/8/layout/hierarchy1"/>
    <dgm:cxn modelId="{20CD7936-5BBC-426F-8537-CBAEAA7BC2D9}" type="presParOf" srcId="{61D74F6E-4BC2-45AD-A6B5-93316534AD24}" destId="{CA1802CF-1B55-4534-B736-DA0B4E558E74}" srcOrd="1" destOrd="0" presId="urn:microsoft.com/office/officeart/2005/8/layout/hierarchy1"/>
    <dgm:cxn modelId="{FCFF6D0E-F282-4F4D-A6B6-ED74D1881792}" type="presParOf" srcId="{23F235D6-D9DD-4EFC-94E4-892028040EEF}" destId="{36C42802-36DA-4B90-878C-EFEC0A7321DE}" srcOrd="3" destOrd="0" presId="urn:microsoft.com/office/officeart/2005/8/layout/hierarchy1"/>
    <dgm:cxn modelId="{4257F667-ED6A-42D7-A921-E3E1C973481B}" type="presParOf" srcId="{36C42802-36DA-4B90-878C-EFEC0A7321DE}" destId="{078C8023-F1F2-4443-971C-EBAD559B8CFC}" srcOrd="0" destOrd="0" presId="urn:microsoft.com/office/officeart/2005/8/layout/hierarchy1"/>
    <dgm:cxn modelId="{61E56900-94BC-47CF-ACF4-5A5B1E193D0E}" type="presParOf" srcId="{078C8023-F1F2-4443-971C-EBAD559B8CFC}" destId="{0DBB6603-2863-4BE0-9D7F-52400590F0D7}" srcOrd="0" destOrd="0" presId="urn:microsoft.com/office/officeart/2005/8/layout/hierarchy1"/>
    <dgm:cxn modelId="{A104E6C5-119F-4712-8B2D-64F2F22C05E1}" type="presParOf" srcId="{078C8023-F1F2-4443-971C-EBAD559B8CFC}" destId="{AA5498FF-7F4E-44E3-8EAD-028B5E12E850}" srcOrd="1" destOrd="0" presId="urn:microsoft.com/office/officeart/2005/8/layout/hierarchy1"/>
    <dgm:cxn modelId="{F8386A29-B2C9-434D-9C64-F09E3ECBEA8E}" type="presParOf" srcId="{36C42802-36DA-4B90-878C-EFEC0A7321DE}" destId="{ADBD2A1D-2B13-47FA-83DD-086EAB4400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1B3FDE-4450-4F1A-8CC2-F666D59448D3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6F9E0D60-7289-4A1B-956C-5F11E4A89D4C}">
      <dgm:prSet/>
      <dgm:spPr/>
      <dgm:t>
        <a:bodyPr/>
        <a:lstStyle/>
        <a:p>
          <a:r>
            <a:rPr lang="en-US"/>
            <a:t>Color</a:t>
          </a:r>
        </a:p>
      </dgm:t>
    </dgm:pt>
    <dgm:pt modelId="{FA1D2A5B-084C-4B01-A876-E90A0D711233}" type="parTrans" cxnId="{0D042E41-D4CF-44E2-AE11-3B3C9EC7CD47}">
      <dgm:prSet/>
      <dgm:spPr/>
      <dgm:t>
        <a:bodyPr/>
        <a:lstStyle/>
        <a:p>
          <a:endParaRPr lang="en-US"/>
        </a:p>
      </dgm:t>
    </dgm:pt>
    <dgm:pt modelId="{911E8C42-1B33-4E96-8D40-DD6363928DAF}" type="sibTrans" cxnId="{0D042E41-D4CF-44E2-AE11-3B3C9EC7CD47}">
      <dgm:prSet/>
      <dgm:spPr/>
      <dgm:t>
        <a:bodyPr/>
        <a:lstStyle/>
        <a:p>
          <a:endParaRPr lang="en-US"/>
        </a:p>
      </dgm:t>
    </dgm:pt>
    <dgm:pt modelId="{DF8F6EF1-CB39-4DA5-A737-13B77722EEAD}">
      <dgm:prSet/>
      <dgm:spPr/>
      <dgm:t>
        <a:bodyPr/>
        <a:lstStyle/>
        <a:p>
          <a:r>
            <a:rPr lang="en-US"/>
            <a:t>Weather</a:t>
          </a:r>
        </a:p>
      </dgm:t>
    </dgm:pt>
    <dgm:pt modelId="{38BCCB41-A8FF-42F1-83BE-75CCCE0D3F43}" type="parTrans" cxnId="{0CAF5153-8EDF-4D7B-90EB-21627DE5EC52}">
      <dgm:prSet/>
      <dgm:spPr/>
      <dgm:t>
        <a:bodyPr/>
        <a:lstStyle/>
        <a:p>
          <a:endParaRPr lang="en-US"/>
        </a:p>
      </dgm:t>
    </dgm:pt>
    <dgm:pt modelId="{07803872-6D42-47C8-A2F3-8FC6D0815153}" type="sibTrans" cxnId="{0CAF5153-8EDF-4D7B-90EB-21627DE5EC52}">
      <dgm:prSet/>
      <dgm:spPr/>
      <dgm:t>
        <a:bodyPr/>
        <a:lstStyle/>
        <a:p>
          <a:endParaRPr lang="en-US"/>
        </a:p>
      </dgm:t>
    </dgm:pt>
    <dgm:pt modelId="{ABE682A0-A196-4E50-B6E0-B408AC1B9D7B}">
      <dgm:prSet/>
      <dgm:spPr/>
      <dgm:t>
        <a:bodyPr/>
        <a:lstStyle/>
        <a:p>
          <a:r>
            <a:rPr lang="en-US"/>
            <a:t>Shadow</a:t>
          </a:r>
        </a:p>
      </dgm:t>
    </dgm:pt>
    <dgm:pt modelId="{53330353-3584-4ACE-9D52-99757E8C869B}" type="parTrans" cxnId="{6BEF69BC-F0E6-4DEC-B502-B9062A6B57F9}">
      <dgm:prSet/>
      <dgm:spPr/>
      <dgm:t>
        <a:bodyPr/>
        <a:lstStyle/>
        <a:p>
          <a:endParaRPr lang="en-US"/>
        </a:p>
      </dgm:t>
    </dgm:pt>
    <dgm:pt modelId="{8F963002-BDE4-4EB8-9FC3-861D9A376BD2}" type="sibTrans" cxnId="{6BEF69BC-F0E6-4DEC-B502-B9062A6B57F9}">
      <dgm:prSet/>
      <dgm:spPr/>
      <dgm:t>
        <a:bodyPr/>
        <a:lstStyle/>
        <a:p>
          <a:endParaRPr lang="en-US"/>
        </a:p>
      </dgm:t>
    </dgm:pt>
    <dgm:pt modelId="{06DEA976-1515-41E3-903B-F615A9D5495D}">
      <dgm:prSet/>
      <dgm:spPr/>
      <dgm:t>
        <a:bodyPr/>
        <a:lstStyle/>
        <a:p>
          <a:r>
            <a:rPr lang="en-US"/>
            <a:t>Motorcycles</a:t>
          </a:r>
        </a:p>
      </dgm:t>
    </dgm:pt>
    <dgm:pt modelId="{F873BA6E-9189-4528-AB87-A506FAC849B0}" type="parTrans" cxnId="{DFD4DB96-5628-475D-95FE-D276B48A613F}">
      <dgm:prSet/>
      <dgm:spPr/>
      <dgm:t>
        <a:bodyPr/>
        <a:lstStyle/>
        <a:p>
          <a:endParaRPr lang="en-US"/>
        </a:p>
      </dgm:t>
    </dgm:pt>
    <dgm:pt modelId="{B467D469-F95B-4CEC-A9EE-6C1F13A390F4}" type="sibTrans" cxnId="{DFD4DB96-5628-475D-95FE-D276B48A613F}">
      <dgm:prSet/>
      <dgm:spPr/>
      <dgm:t>
        <a:bodyPr/>
        <a:lstStyle/>
        <a:p>
          <a:endParaRPr lang="en-US"/>
        </a:p>
      </dgm:t>
    </dgm:pt>
    <dgm:pt modelId="{BBF2A06B-C5A4-4554-AC7B-9966096F2D4E}">
      <dgm:prSet/>
      <dgm:spPr/>
      <dgm:t>
        <a:bodyPr/>
        <a:lstStyle/>
        <a:p>
          <a:r>
            <a:rPr lang="en-US"/>
            <a:t>Clouds</a:t>
          </a:r>
        </a:p>
      </dgm:t>
    </dgm:pt>
    <dgm:pt modelId="{7FF3C70B-E94C-49CB-87EC-9D8976DE11E1}" type="parTrans" cxnId="{CCB0BE95-88E8-4645-A7EE-D8DE13F1098B}">
      <dgm:prSet/>
      <dgm:spPr/>
      <dgm:t>
        <a:bodyPr/>
        <a:lstStyle/>
        <a:p>
          <a:endParaRPr lang="en-US"/>
        </a:p>
      </dgm:t>
    </dgm:pt>
    <dgm:pt modelId="{C149C910-9356-4701-AA7B-9B700EC7AED4}" type="sibTrans" cxnId="{CCB0BE95-88E8-4645-A7EE-D8DE13F1098B}">
      <dgm:prSet/>
      <dgm:spPr/>
      <dgm:t>
        <a:bodyPr/>
        <a:lstStyle/>
        <a:p>
          <a:endParaRPr lang="en-US"/>
        </a:p>
      </dgm:t>
    </dgm:pt>
    <dgm:pt modelId="{5152A2FB-D979-4F30-B426-734F096B4B4B}" type="pres">
      <dgm:prSet presAssocID="{F31B3FDE-4450-4F1A-8CC2-F666D59448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DED4C6-A757-4E07-9A16-9A798942A7B4}" type="pres">
      <dgm:prSet presAssocID="{6F9E0D60-7289-4A1B-956C-5F11E4A89D4C}" presName="hierRoot1" presStyleCnt="0"/>
      <dgm:spPr/>
    </dgm:pt>
    <dgm:pt modelId="{21937E9A-1896-4631-8EF8-FEE361CCC703}" type="pres">
      <dgm:prSet presAssocID="{6F9E0D60-7289-4A1B-956C-5F11E4A89D4C}" presName="composite" presStyleCnt="0"/>
      <dgm:spPr/>
    </dgm:pt>
    <dgm:pt modelId="{0BD46BFD-9899-415B-B2CB-FA363F190112}" type="pres">
      <dgm:prSet presAssocID="{6F9E0D60-7289-4A1B-956C-5F11E4A89D4C}" presName="background" presStyleLbl="node0" presStyleIdx="0" presStyleCnt="5"/>
      <dgm:spPr/>
    </dgm:pt>
    <dgm:pt modelId="{A21B1870-0EDA-4595-A352-B53BF5AA3F89}" type="pres">
      <dgm:prSet presAssocID="{6F9E0D60-7289-4A1B-956C-5F11E4A89D4C}" presName="text" presStyleLbl="fgAcc0" presStyleIdx="0" presStyleCnt="5">
        <dgm:presLayoutVars>
          <dgm:chPref val="3"/>
        </dgm:presLayoutVars>
      </dgm:prSet>
      <dgm:spPr/>
    </dgm:pt>
    <dgm:pt modelId="{1C328AE4-8E91-4D99-9FE3-C1AC3633A267}" type="pres">
      <dgm:prSet presAssocID="{6F9E0D60-7289-4A1B-956C-5F11E4A89D4C}" presName="hierChild2" presStyleCnt="0"/>
      <dgm:spPr/>
    </dgm:pt>
    <dgm:pt modelId="{B20E8A23-FDE3-4F4B-BA0E-A0451BBE7E4C}" type="pres">
      <dgm:prSet presAssocID="{DF8F6EF1-CB39-4DA5-A737-13B77722EEAD}" presName="hierRoot1" presStyleCnt="0"/>
      <dgm:spPr/>
    </dgm:pt>
    <dgm:pt modelId="{06B23B13-5815-4AFC-92D4-038F0AEE8BB2}" type="pres">
      <dgm:prSet presAssocID="{DF8F6EF1-CB39-4DA5-A737-13B77722EEAD}" presName="composite" presStyleCnt="0"/>
      <dgm:spPr/>
    </dgm:pt>
    <dgm:pt modelId="{9FD10C25-E18E-4E27-B6B5-E2D6FFFE1F92}" type="pres">
      <dgm:prSet presAssocID="{DF8F6EF1-CB39-4DA5-A737-13B77722EEAD}" presName="background" presStyleLbl="node0" presStyleIdx="1" presStyleCnt="5"/>
      <dgm:spPr/>
    </dgm:pt>
    <dgm:pt modelId="{CD38DA86-FD92-4A8B-BEE9-998D3B871B56}" type="pres">
      <dgm:prSet presAssocID="{DF8F6EF1-CB39-4DA5-A737-13B77722EEAD}" presName="text" presStyleLbl="fgAcc0" presStyleIdx="1" presStyleCnt="5">
        <dgm:presLayoutVars>
          <dgm:chPref val="3"/>
        </dgm:presLayoutVars>
      </dgm:prSet>
      <dgm:spPr/>
    </dgm:pt>
    <dgm:pt modelId="{A4131056-AE9B-40BC-89C6-307F65BDCD52}" type="pres">
      <dgm:prSet presAssocID="{DF8F6EF1-CB39-4DA5-A737-13B77722EEAD}" presName="hierChild2" presStyleCnt="0"/>
      <dgm:spPr/>
    </dgm:pt>
    <dgm:pt modelId="{6FCEB7CF-D813-4384-B3AB-E56390EE09B2}" type="pres">
      <dgm:prSet presAssocID="{ABE682A0-A196-4E50-B6E0-B408AC1B9D7B}" presName="hierRoot1" presStyleCnt="0"/>
      <dgm:spPr/>
    </dgm:pt>
    <dgm:pt modelId="{5E13C5AE-516F-4908-AC31-D4A3542A961E}" type="pres">
      <dgm:prSet presAssocID="{ABE682A0-A196-4E50-B6E0-B408AC1B9D7B}" presName="composite" presStyleCnt="0"/>
      <dgm:spPr/>
    </dgm:pt>
    <dgm:pt modelId="{662B9C84-C87A-46AE-806E-730661A634A2}" type="pres">
      <dgm:prSet presAssocID="{ABE682A0-A196-4E50-B6E0-B408AC1B9D7B}" presName="background" presStyleLbl="node0" presStyleIdx="2" presStyleCnt="5"/>
      <dgm:spPr/>
    </dgm:pt>
    <dgm:pt modelId="{0C38F192-03A4-461C-B457-9AE2E333C022}" type="pres">
      <dgm:prSet presAssocID="{ABE682A0-A196-4E50-B6E0-B408AC1B9D7B}" presName="text" presStyleLbl="fgAcc0" presStyleIdx="2" presStyleCnt="5">
        <dgm:presLayoutVars>
          <dgm:chPref val="3"/>
        </dgm:presLayoutVars>
      </dgm:prSet>
      <dgm:spPr/>
    </dgm:pt>
    <dgm:pt modelId="{2CECAFED-9C59-4BE9-831C-514418543921}" type="pres">
      <dgm:prSet presAssocID="{ABE682A0-A196-4E50-B6E0-B408AC1B9D7B}" presName="hierChild2" presStyleCnt="0"/>
      <dgm:spPr/>
    </dgm:pt>
    <dgm:pt modelId="{DCE96874-A99E-47E6-8C88-176CFF5DE7A0}" type="pres">
      <dgm:prSet presAssocID="{06DEA976-1515-41E3-903B-F615A9D5495D}" presName="hierRoot1" presStyleCnt="0"/>
      <dgm:spPr/>
    </dgm:pt>
    <dgm:pt modelId="{0F34315B-A6E8-46AB-A4A6-C2F624C21355}" type="pres">
      <dgm:prSet presAssocID="{06DEA976-1515-41E3-903B-F615A9D5495D}" presName="composite" presStyleCnt="0"/>
      <dgm:spPr/>
    </dgm:pt>
    <dgm:pt modelId="{9A810126-D4A5-401D-84DE-254211905DB7}" type="pres">
      <dgm:prSet presAssocID="{06DEA976-1515-41E3-903B-F615A9D5495D}" presName="background" presStyleLbl="node0" presStyleIdx="3" presStyleCnt="5"/>
      <dgm:spPr/>
    </dgm:pt>
    <dgm:pt modelId="{2321D6F4-BB2F-4831-A239-683122D69BE5}" type="pres">
      <dgm:prSet presAssocID="{06DEA976-1515-41E3-903B-F615A9D5495D}" presName="text" presStyleLbl="fgAcc0" presStyleIdx="3" presStyleCnt="5">
        <dgm:presLayoutVars>
          <dgm:chPref val="3"/>
        </dgm:presLayoutVars>
      </dgm:prSet>
      <dgm:spPr/>
    </dgm:pt>
    <dgm:pt modelId="{D822F7EA-7FAB-40EC-9EBC-4846CB9639BC}" type="pres">
      <dgm:prSet presAssocID="{06DEA976-1515-41E3-903B-F615A9D5495D}" presName="hierChild2" presStyleCnt="0"/>
      <dgm:spPr/>
    </dgm:pt>
    <dgm:pt modelId="{8A0606F7-8A8B-4865-A3DA-F58BE240D28A}" type="pres">
      <dgm:prSet presAssocID="{BBF2A06B-C5A4-4554-AC7B-9966096F2D4E}" presName="hierRoot1" presStyleCnt="0"/>
      <dgm:spPr/>
    </dgm:pt>
    <dgm:pt modelId="{B80369B9-3E76-4351-8A77-7B6BFEB6AC97}" type="pres">
      <dgm:prSet presAssocID="{BBF2A06B-C5A4-4554-AC7B-9966096F2D4E}" presName="composite" presStyleCnt="0"/>
      <dgm:spPr/>
    </dgm:pt>
    <dgm:pt modelId="{625666A8-45BC-488D-A16E-0E0EDD681B85}" type="pres">
      <dgm:prSet presAssocID="{BBF2A06B-C5A4-4554-AC7B-9966096F2D4E}" presName="background" presStyleLbl="node0" presStyleIdx="4" presStyleCnt="5"/>
      <dgm:spPr/>
    </dgm:pt>
    <dgm:pt modelId="{4BD73A34-880E-4EEC-AC3C-BC20103D292F}" type="pres">
      <dgm:prSet presAssocID="{BBF2A06B-C5A4-4554-AC7B-9966096F2D4E}" presName="text" presStyleLbl="fgAcc0" presStyleIdx="4" presStyleCnt="5">
        <dgm:presLayoutVars>
          <dgm:chPref val="3"/>
        </dgm:presLayoutVars>
      </dgm:prSet>
      <dgm:spPr/>
    </dgm:pt>
    <dgm:pt modelId="{0DDBDB73-C697-4909-B1DB-B84442C4E1DE}" type="pres">
      <dgm:prSet presAssocID="{BBF2A06B-C5A4-4554-AC7B-9966096F2D4E}" presName="hierChild2" presStyleCnt="0"/>
      <dgm:spPr/>
    </dgm:pt>
  </dgm:ptLst>
  <dgm:cxnLst>
    <dgm:cxn modelId="{D4D8580E-9F9D-4895-8E8B-B5103799EB9F}" type="presOf" srcId="{BBF2A06B-C5A4-4554-AC7B-9966096F2D4E}" destId="{4BD73A34-880E-4EEC-AC3C-BC20103D292F}" srcOrd="0" destOrd="0" presId="urn:microsoft.com/office/officeart/2005/8/layout/hierarchy1"/>
    <dgm:cxn modelId="{5CD52920-6941-4848-9E6F-D2B11E2552A2}" type="presOf" srcId="{06DEA976-1515-41E3-903B-F615A9D5495D}" destId="{2321D6F4-BB2F-4831-A239-683122D69BE5}" srcOrd="0" destOrd="0" presId="urn:microsoft.com/office/officeart/2005/8/layout/hierarchy1"/>
    <dgm:cxn modelId="{E3EE5B27-B32C-4522-848E-6161B0389B1B}" type="presOf" srcId="{DF8F6EF1-CB39-4DA5-A737-13B77722EEAD}" destId="{CD38DA86-FD92-4A8B-BEE9-998D3B871B56}" srcOrd="0" destOrd="0" presId="urn:microsoft.com/office/officeart/2005/8/layout/hierarchy1"/>
    <dgm:cxn modelId="{D3E1C160-3986-4577-8399-825F157738F4}" type="presOf" srcId="{F31B3FDE-4450-4F1A-8CC2-F666D59448D3}" destId="{5152A2FB-D979-4F30-B426-734F096B4B4B}" srcOrd="0" destOrd="0" presId="urn:microsoft.com/office/officeart/2005/8/layout/hierarchy1"/>
    <dgm:cxn modelId="{0D042E41-D4CF-44E2-AE11-3B3C9EC7CD47}" srcId="{F31B3FDE-4450-4F1A-8CC2-F666D59448D3}" destId="{6F9E0D60-7289-4A1B-956C-5F11E4A89D4C}" srcOrd="0" destOrd="0" parTransId="{FA1D2A5B-084C-4B01-A876-E90A0D711233}" sibTransId="{911E8C42-1B33-4E96-8D40-DD6363928DAF}"/>
    <dgm:cxn modelId="{0CAF5153-8EDF-4D7B-90EB-21627DE5EC52}" srcId="{F31B3FDE-4450-4F1A-8CC2-F666D59448D3}" destId="{DF8F6EF1-CB39-4DA5-A737-13B77722EEAD}" srcOrd="1" destOrd="0" parTransId="{38BCCB41-A8FF-42F1-83BE-75CCCE0D3F43}" sibTransId="{07803872-6D42-47C8-A2F3-8FC6D0815153}"/>
    <dgm:cxn modelId="{58A79E8B-7C14-4AB2-81AC-267E15901A2E}" type="presOf" srcId="{6F9E0D60-7289-4A1B-956C-5F11E4A89D4C}" destId="{A21B1870-0EDA-4595-A352-B53BF5AA3F89}" srcOrd="0" destOrd="0" presId="urn:microsoft.com/office/officeart/2005/8/layout/hierarchy1"/>
    <dgm:cxn modelId="{CCB0BE95-88E8-4645-A7EE-D8DE13F1098B}" srcId="{F31B3FDE-4450-4F1A-8CC2-F666D59448D3}" destId="{BBF2A06B-C5A4-4554-AC7B-9966096F2D4E}" srcOrd="4" destOrd="0" parTransId="{7FF3C70B-E94C-49CB-87EC-9D8976DE11E1}" sibTransId="{C149C910-9356-4701-AA7B-9B700EC7AED4}"/>
    <dgm:cxn modelId="{DFD4DB96-5628-475D-95FE-D276B48A613F}" srcId="{F31B3FDE-4450-4F1A-8CC2-F666D59448D3}" destId="{06DEA976-1515-41E3-903B-F615A9D5495D}" srcOrd="3" destOrd="0" parTransId="{F873BA6E-9189-4528-AB87-A506FAC849B0}" sibTransId="{B467D469-F95B-4CEC-A9EE-6C1F13A390F4}"/>
    <dgm:cxn modelId="{4B52D49A-E2A3-46FC-937A-01EB9A47D555}" type="presOf" srcId="{ABE682A0-A196-4E50-B6E0-B408AC1B9D7B}" destId="{0C38F192-03A4-461C-B457-9AE2E333C022}" srcOrd="0" destOrd="0" presId="urn:microsoft.com/office/officeart/2005/8/layout/hierarchy1"/>
    <dgm:cxn modelId="{6BEF69BC-F0E6-4DEC-B502-B9062A6B57F9}" srcId="{F31B3FDE-4450-4F1A-8CC2-F666D59448D3}" destId="{ABE682A0-A196-4E50-B6E0-B408AC1B9D7B}" srcOrd="2" destOrd="0" parTransId="{53330353-3584-4ACE-9D52-99757E8C869B}" sibTransId="{8F963002-BDE4-4EB8-9FC3-861D9A376BD2}"/>
    <dgm:cxn modelId="{4F52B06B-6998-4CF2-96BB-CD32B4FC2118}" type="presParOf" srcId="{5152A2FB-D979-4F30-B426-734F096B4B4B}" destId="{8EDED4C6-A757-4E07-9A16-9A798942A7B4}" srcOrd="0" destOrd="0" presId="urn:microsoft.com/office/officeart/2005/8/layout/hierarchy1"/>
    <dgm:cxn modelId="{B84AF8C5-4DC8-469F-ABAD-5E797991AFDA}" type="presParOf" srcId="{8EDED4C6-A757-4E07-9A16-9A798942A7B4}" destId="{21937E9A-1896-4631-8EF8-FEE361CCC703}" srcOrd="0" destOrd="0" presId="urn:microsoft.com/office/officeart/2005/8/layout/hierarchy1"/>
    <dgm:cxn modelId="{A144CB0E-4C61-4FE3-8DBF-51A94C7892E8}" type="presParOf" srcId="{21937E9A-1896-4631-8EF8-FEE361CCC703}" destId="{0BD46BFD-9899-415B-B2CB-FA363F190112}" srcOrd="0" destOrd="0" presId="urn:microsoft.com/office/officeart/2005/8/layout/hierarchy1"/>
    <dgm:cxn modelId="{30ACFE53-FB60-479F-A328-F827A902D678}" type="presParOf" srcId="{21937E9A-1896-4631-8EF8-FEE361CCC703}" destId="{A21B1870-0EDA-4595-A352-B53BF5AA3F89}" srcOrd="1" destOrd="0" presId="urn:microsoft.com/office/officeart/2005/8/layout/hierarchy1"/>
    <dgm:cxn modelId="{2006B735-260E-4DB4-90CB-BB611333E2C3}" type="presParOf" srcId="{8EDED4C6-A757-4E07-9A16-9A798942A7B4}" destId="{1C328AE4-8E91-4D99-9FE3-C1AC3633A267}" srcOrd="1" destOrd="0" presId="urn:microsoft.com/office/officeart/2005/8/layout/hierarchy1"/>
    <dgm:cxn modelId="{73AC9E0C-B686-4C4D-BC3A-437F49427366}" type="presParOf" srcId="{5152A2FB-D979-4F30-B426-734F096B4B4B}" destId="{B20E8A23-FDE3-4F4B-BA0E-A0451BBE7E4C}" srcOrd="1" destOrd="0" presId="urn:microsoft.com/office/officeart/2005/8/layout/hierarchy1"/>
    <dgm:cxn modelId="{3B97D1E0-4E16-4DF1-A26D-460280820ADA}" type="presParOf" srcId="{B20E8A23-FDE3-4F4B-BA0E-A0451BBE7E4C}" destId="{06B23B13-5815-4AFC-92D4-038F0AEE8BB2}" srcOrd="0" destOrd="0" presId="urn:microsoft.com/office/officeart/2005/8/layout/hierarchy1"/>
    <dgm:cxn modelId="{914D7C37-827E-476A-A606-8D6E2467909C}" type="presParOf" srcId="{06B23B13-5815-4AFC-92D4-038F0AEE8BB2}" destId="{9FD10C25-E18E-4E27-B6B5-E2D6FFFE1F92}" srcOrd="0" destOrd="0" presId="urn:microsoft.com/office/officeart/2005/8/layout/hierarchy1"/>
    <dgm:cxn modelId="{4C44C811-3F7B-42FB-9638-49EA99990742}" type="presParOf" srcId="{06B23B13-5815-4AFC-92D4-038F0AEE8BB2}" destId="{CD38DA86-FD92-4A8B-BEE9-998D3B871B56}" srcOrd="1" destOrd="0" presId="urn:microsoft.com/office/officeart/2005/8/layout/hierarchy1"/>
    <dgm:cxn modelId="{98F81A04-7A05-4A7A-B9F0-6034B5D05D73}" type="presParOf" srcId="{B20E8A23-FDE3-4F4B-BA0E-A0451BBE7E4C}" destId="{A4131056-AE9B-40BC-89C6-307F65BDCD52}" srcOrd="1" destOrd="0" presId="urn:microsoft.com/office/officeart/2005/8/layout/hierarchy1"/>
    <dgm:cxn modelId="{D47CD16D-5C98-40E3-B2F4-D265B5CFAB50}" type="presParOf" srcId="{5152A2FB-D979-4F30-B426-734F096B4B4B}" destId="{6FCEB7CF-D813-4384-B3AB-E56390EE09B2}" srcOrd="2" destOrd="0" presId="urn:microsoft.com/office/officeart/2005/8/layout/hierarchy1"/>
    <dgm:cxn modelId="{4FE001F8-5DEC-45D9-9538-37B5E944F9EB}" type="presParOf" srcId="{6FCEB7CF-D813-4384-B3AB-E56390EE09B2}" destId="{5E13C5AE-516F-4908-AC31-D4A3542A961E}" srcOrd="0" destOrd="0" presId="urn:microsoft.com/office/officeart/2005/8/layout/hierarchy1"/>
    <dgm:cxn modelId="{344C38A1-F3AC-4374-8AEA-6B5CE848824D}" type="presParOf" srcId="{5E13C5AE-516F-4908-AC31-D4A3542A961E}" destId="{662B9C84-C87A-46AE-806E-730661A634A2}" srcOrd="0" destOrd="0" presId="urn:microsoft.com/office/officeart/2005/8/layout/hierarchy1"/>
    <dgm:cxn modelId="{7949D1F6-099A-4787-90C3-29E4B26F7C65}" type="presParOf" srcId="{5E13C5AE-516F-4908-AC31-D4A3542A961E}" destId="{0C38F192-03A4-461C-B457-9AE2E333C022}" srcOrd="1" destOrd="0" presId="urn:microsoft.com/office/officeart/2005/8/layout/hierarchy1"/>
    <dgm:cxn modelId="{96B57F92-2843-4233-A439-2092B181A212}" type="presParOf" srcId="{6FCEB7CF-D813-4384-B3AB-E56390EE09B2}" destId="{2CECAFED-9C59-4BE9-831C-514418543921}" srcOrd="1" destOrd="0" presId="urn:microsoft.com/office/officeart/2005/8/layout/hierarchy1"/>
    <dgm:cxn modelId="{09382425-8284-466E-BC6A-02F49B28C118}" type="presParOf" srcId="{5152A2FB-D979-4F30-B426-734F096B4B4B}" destId="{DCE96874-A99E-47E6-8C88-176CFF5DE7A0}" srcOrd="3" destOrd="0" presId="urn:microsoft.com/office/officeart/2005/8/layout/hierarchy1"/>
    <dgm:cxn modelId="{FA36BA11-8F67-4993-9037-CDAE9B00D371}" type="presParOf" srcId="{DCE96874-A99E-47E6-8C88-176CFF5DE7A0}" destId="{0F34315B-A6E8-46AB-A4A6-C2F624C21355}" srcOrd="0" destOrd="0" presId="urn:microsoft.com/office/officeart/2005/8/layout/hierarchy1"/>
    <dgm:cxn modelId="{50716177-4BB5-4FFB-A19C-079613C8FE2D}" type="presParOf" srcId="{0F34315B-A6E8-46AB-A4A6-C2F624C21355}" destId="{9A810126-D4A5-401D-84DE-254211905DB7}" srcOrd="0" destOrd="0" presId="urn:microsoft.com/office/officeart/2005/8/layout/hierarchy1"/>
    <dgm:cxn modelId="{42F4B257-8F40-4AF0-A769-9FA00EE7721E}" type="presParOf" srcId="{0F34315B-A6E8-46AB-A4A6-C2F624C21355}" destId="{2321D6F4-BB2F-4831-A239-683122D69BE5}" srcOrd="1" destOrd="0" presId="urn:microsoft.com/office/officeart/2005/8/layout/hierarchy1"/>
    <dgm:cxn modelId="{82FADE30-9426-46F1-91FD-56EED32EE55B}" type="presParOf" srcId="{DCE96874-A99E-47E6-8C88-176CFF5DE7A0}" destId="{D822F7EA-7FAB-40EC-9EBC-4846CB9639BC}" srcOrd="1" destOrd="0" presId="urn:microsoft.com/office/officeart/2005/8/layout/hierarchy1"/>
    <dgm:cxn modelId="{4D6CFDF2-051E-4A7F-A123-7BCDDB514EF4}" type="presParOf" srcId="{5152A2FB-D979-4F30-B426-734F096B4B4B}" destId="{8A0606F7-8A8B-4865-A3DA-F58BE240D28A}" srcOrd="4" destOrd="0" presId="urn:microsoft.com/office/officeart/2005/8/layout/hierarchy1"/>
    <dgm:cxn modelId="{360347C9-09C6-44E2-9A67-35FB981A2E69}" type="presParOf" srcId="{8A0606F7-8A8B-4865-A3DA-F58BE240D28A}" destId="{B80369B9-3E76-4351-8A77-7B6BFEB6AC97}" srcOrd="0" destOrd="0" presId="urn:microsoft.com/office/officeart/2005/8/layout/hierarchy1"/>
    <dgm:cxn modelId="{7BD26FB0-4695-4E9F-BC80-C3F4446A7B9C}" type="presParOf" srcId="{B80369B9-3E76-4351-8A77-7B6BFEB6AC97}" destId="{625666A8-45BC-488D-A16E-0E0EDD681B85}" srcOrd="0" destOrd="0" presId="urn:microsoft.com/office/officeart/2005/8/layout/hierarchy1"/>
    <dgm:cxn modelId="{B7E41B3E-4FB9-4840-ABA0-ADC8A091C07D}" type="presParOf" srcId="{B80369B9-3E76-4351-8A77-7B6BFEB6AC97}" destId="{4BD73A34-880E-4EEC-AC3C-BC20103D292F}" srcOrd="1" destOrd="0" presId="urn:microsoft.com/office/officeart/2005/8/layout/hierarchy1"/>
    <dgm:cxn modelId="{96CD1A09-9CF2-4792-A78C-E03EDD3ABC12}" type="presParOf" srcId="{8A0606F7-8A8B-4865-A3DA-F58BE240D28A}" destId="{0DDBDB73-C697-4909-B1DB-B84442C4E1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56DC7E-2B63-4C7A-9108-A13352776449}" type="doc">
      <dgm:prSet loTypeId="urn:microsoft.com/office/officeart/2005/8/layout/hierarchy1" loCatId="hierarchy" qsTypeId="urn:microsoft.com/office/officeart/2005/8/quickstyle/simple5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B65A2DA6-32D1-40AA-A06E-B7CBFFAC7D44}">
      <dgm:prSet/>
      <dgm:spPr/>
      <dgm:t>
        <a:bodyPr/>
        <a:lstStyle/>
        <a:p>
          <a:r>
            <a:rPr lang="en-US"/>
            <a:t>Cross-platform app</a:t>
          </a:r>
        </a:p>
      </dgm:t>
    </dgm:pt>
    <dgm:pt modelId="{8F13CB36-E954-4E91-B601-A55658C58583}" type="parTrans" cxnId="{AD8C9D51-9771-4A86-B99B-25D1D367DA96}">
      <dgm:prSet/>
      <dgm:spPr/>
      <dgm:t>
        <a:bodyPr/>
        <a:lstStyle/>
        <a:p>
          <a:endParaRPr lang="en-US"/>
        </a:p>
      </dgm:t>
    </dgm:pt>
    <dgm:pt modelId="{DC7F3B83-FD1C-452E-B872-856EEB616EA3}" type="sibTrans" cxnId="{AD8C9D51-9771-4A86-B99B-25D1D367DA96}">
      <dgm:prSet/>
      <dgm:spPr/>
      <dgm:t>
        <a:bodyPr/>
        <a:lstStyle/>
        <a:p>
          <a:endParaRPr lang="en-US"/>
        </a:p>
      </dgm:t>
    </dgm:pt>
    <dgm:pt modelId="{06CABE5E-0E3B-4A4A-9C00-0E54483D0DD1}">
      <dgm:prSet/>
      <dgm:spPr/>
      <dgm:t>
        <a:bodyPr/>
        <a:lstStyle/>
        <a:p>
          <a:r>
            <a:rPr lang="en-US"/>
            <a:t>Real-time parking lot availability</a:t>
          </a:r>
        </a:p>
      </dgm:t>
    </dgm:pt>
    <dgm:pt modelId="{8A171A97-639E-4E93-B149-846802FEBB48}" type="parTrans" cxnId="{880BA8F5-BBC4-4122-8B55-DF3624364180}">
      <dgm:prSet/>
      <dgm:spPr/>
      <dgm:t>
        <a:bodyPr/>
        <a:lstStyle/>
        <a:p>
          <a:endParaRPr lang="en-US"/>
        </a:p>
      </dgm:t>
    </dgm:pt>
    <dgm:pt modelId="{DEB1C74E-D5A2-4106-998A-6D1931D45012}" type="sibTrans" cxnId="{880BA8F5-BBC4-4122-8B55-DF3624364180}">
      <dgm:prSet/>
      <dgm:spPr/>
      <dgm:t>
        <a:bodyPr/>
        <a:lstStyle/>
        <a:p>
          <a:endParaRPr lang="en-US"/>
        </a:p>
      </dgm:t>
    </dgm:pt>
    <dgm:pt modelId="{0BC209C7-D495-4BBE-A6B7-679B92B7BD50}">
      <dgm:prSet/>
      <dgm:spPr/>
      <dgm:t>
        <a:bodyPr/>
        <a:lstStyle/>
        <a:p>
          <a:r>
            <a:rPr lang="en-US"/>
            <a:t>Scheduled checks for availability</a:t>
          </a:r>
        </a:p>
      </dgm:t>
    </dgm:pt>
    <dgm:pt modelId="{FA920520-E441-46AE-B508-8783BE144BBB}" type="parTrans" cxnId="{D6BFAB75-EC3F-432B-BD36-A27DD51D5ECF}">
      <dgm:prSet/>
      <dgm:spPr/>
      <dgm:t>
        <a:bodyPr/>
        <a:lstStyle/>
        <a:p>
          <a:endParaRPr lang="en-US"/>
        </a:p>
      </dgm:t>
    </dgm:pt>
    <dgm:pt modelId="{01296E4B-5F4F-43D7-907E-C155492DD114}" type="sibTrans" cxnId="{D6BFAB75-EC3F-432B-BD36-A27DD51D5ECF}">
      <dgm:prSet/>
      <dgm:spPr/>
      <dgm:t>
        <a:bodyPr/>
        <a:lstStyle/>
        <a:p>
          <a:endParaRPr lang="en-US"/>
        </a:p>
      </dgm:t>
    </dgm:pt>
    <dgm:pt modelId="{6AE5A03B-24F8-4D19-94D9-DE798E68FC0C}">
      <dgm:prSet/>
      <dgm:spPr/>
      <dgm:t>
        <a:bodyPr/>
        <a:lstStyle/>
        <a:p>
          <a:r>
            <a:rPr lang="en-US"/>
            <a:t>Built with Ionic 3 and Cordova</a:t>
          </a:r>
        </a:p>
      </dgm:t>
    </dgm:pt>
    <dgm:pt modelId="{FA97BCDF-2920-4113-A76D-D0D1B7A499CB}" type="parTrans" cxnId="{5E4C32A8-FAF2-4E56-82CE-D21D970CBD71}">
      <dgm:prSet/>
      <dgm:spPr/>
      <dgm:t>
        <a:bodyPr/>
        <a:lstStyle/>
        <a:p>
          <a:endParaRPr lang="en-US"/>
        </a:p>
      </dgm:t>
    </dgm:pt>
    <dgm:pt modelId="{1ACB86FB-2501-4218-82F8-4BF965DBD36C}" type="sibTrans" cxnId="{5E4C32A8-FAF2-4E56-82CE-D21D970CBD71}">
      <dgm:prSet/>
      <dgm:spPr/>
      <dgm:t>
        <a:bodyPr/>
        <a:lstStyle/>
        <a:p>
          <a:endParaRPr lang="en-US"/>
        </a:p>
      </dgm:t>
    </dgm:pt>
    <dgm:pt modelId="{1A4BB0D2-6628-42C3-8FE9-482D1DE49073}" type="pres">
      <dgm:prSet presAssocID="{9256DC7E-2B63-4C7A-9108-A133527764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379ED4-8E54-4A04-8D54-2CE3E011F7FE}" type="pres">
      <dgm:prSet presAssocID="{B65A2DA6-32D1-40AA-A06E-B7CBFFAC7D44}" presName="hierRoot1" presStyleCnt="0"/>
      <dgm:spPr/>
    </dgm:pt>
    <dgm:pt modelId="{77478C07-D921-4242-8D93-8E75BBCCFE4A}" type="pres">
      <dgm:prSet presAssocID="{B65A2DA6-32D1-40AA-A06E-B7CBFFAC7D44}" presName="composite" presStyleCnt="0"/>
      <dgm:spPr/>
    </dgm:pt>
    <dgm:pt modelId="{23438C3D-B3E5-4BDD-9259-BD1E52171A86}" type="pres">
      <dgm:prSet presAssocID="{B65A2DA6-32D1-40AA-A06E-B7CBFFAC7D44}" presName="background" presStyleLbl="node0" presStyleIdx="0" presStyleCnt="4"/>
      <dgm:spPr/>
    </dgm:pt>
    <dgm:pt modelId="{D2D7C9C3-F18E-4F51-AB8E-90B66BE3DDB9}" type="pres">
      <dgm:prSet presAssocID="{B65A2DA6-32D1-40AA-A06E-B7CBFFAC7D44}" presName="text" presStyleLbl="fgAcc0" presStyleIdx="0" presStyleCnt="4">
        <dgm:presLayoutVars>
          <dgm:chPref val="3"/>
        </dgm:presLayoutVars>
      </dgm:prSet>
      <dgm:spPr/>
    </dgm:pt>
    <dgm:pt modelId="{EE3E7884-DD86-43E9-A26A-51759EA93A9E}" type="pres">
      <dgm:prSet presAssocID="{B65A2DA6-32D1-40AA-A06E-B7CBFFAC7D44}" presName="hierChild2" presStyleCnt="0"/>
      <dgm:spPr/>
    </dgm:pt>
    <dgm:pt modelId="{C132A813-72E8-4BC5-AB27-29556ADF933D}" type="pres">
      <dgm:prSet presAssocID="{06CABE5E-0E3B-4A4A-9C00-0E54483D0DD1}" presName="hierRoot1" presStyleCnt="0"/>
      <dgm:spPr/>
    </dgm:pt>
    <dgm:pt modelId="{AE3F9DE7-E82B-462D-A32D-665E5A1DEDB9}" type="pres">
      <dgm:prSet presAssocID="{06CABE5E-0E3B-4A4A-9C00-0E54483D0DD1}" presName="composite" presStyleCnt="0"/>
      <dgm:spPr/>
    </dgm:pt>
    <dgm:pt modelId="{9EE9B114-57B8-40B0-87D2-EAD5ED6E0563}" type="pres">
      <dgm:prSet presAssocID="{06CABE5E-0E3B-4A4A-9C00-0E54483D0DD1}" presName="background" presStyleLbl="node0" presStyleIdx="1" presStyleCnt="4"/>
      <dgm:spPr/>
    </dgm:pt>
    <dgm:pt modelId="{0E69FD91-3676-4CA9-B387-8FBE3ACEA0E4}" type="pres">
      <dgm:prSet presAssocID="{06CABE5E-0E3B-4A4A-9C00-0E54483D0DD1}" presName="text" presStyleLbl="fgAcc0" presStyleIdx="1" presStyleCnt="4">
        <dgm:presLayoutVars>
          <dgm:chPref val="3"/>
        </dgm:presLayoutVars>
      </dgm:prSet>
      <dgm:spPr/>
    </dgm:pt>
    <dgm:pt modelId="{9DF4BD1F-44C1-44EE-A8AF-2A34C7690A30}" type="pres">
      <dgm:prSet presAssocID="{06CABE5E-0E3B-4A4A-9C00-0E54483D0DD1}" presName="hierChild2" presStyleCnt="0"/>
      <dgm:spPr/>
    </dgm:pt>
    <dgm:pt modelId="{E6C80912-EB54-44A7-B91C-02B8AC6FC507}" type="pres">
      <dgm:prSet presAssocID="{0BC209C7-D495-4BBE-A6B7-679B92B7BD50}" presName="hierRoot1" presStyleCnt="0"/>
      <dgm:spPr/>
    </dgm:pt>
    <dgm:pt modelId="{AE2C39F5-EB28-4018-96A2-953BDB008EFA}" type="pres">
      <dgm:prSet presAssocID="{0BC209C7-D495-4BBE-A6B7-679B92B7BD50}" presName="composite" presStyleCnt="0"/>
      <dgm:spPr/>
    </dgm:pt>
    <dgm:pt modelId="{A3067E78-034E-4C5F-99AD-6F2492B0ED24}" type="pres">
      <dgm:prSet presAssocID="{0BC209C7-D495-4BBE-A6B7-679B92B7BD50}" presName="background" presStyleLbl="node0" presStyleIdx="2" presStyleCnt="4"/>
      <dgm:spPr/>
    </dgm:pt>
    <dgm:pt modelId="{FC679199-CEDB-4BA7-867E-652DFA617469}" type="pres">
      <dgm:prSet presAssocID="{0BC209C7-D495-4BBE-A6B7-679B92B7BD50}" presName="text" presStyleLbl="fgAcc0" presStyleIdx="2" presStyleCnt="4">
        <dgm:presLayoutVars>
          <dgm:chPref val="3"/>
        </dgm:presLayoutVars>
      </dgm:prSet>
      <dgm:spPr/>
    </dgm:pt>
    <dgm:pt modelId="{7B3C6E9D-26E3-4BB7-BBEB-852838056E82}" type="pres">
      <dgm:prSet presAssocID="{0BC209C7-D495-4BBE-A6B7-679B92B7BD50}" presName="hierChild2" presStyleCnt="0"/>
      <dgm:spPr/>
    </dgm:pt>
    <dgm:pt modelId="{EBBD2698-CF0B-4F29-AB05-0E6B9CA18036}" type="pres">
      <dgm:prSet presAssocID="{6AE5A03B-24F8-4D19-94D9-DE798E68FC0C}" presName="hierRoot1" presStyleCnt="0"/>
      <dgm:spPr/>
    </dgm:pt>
    <dgm:pt modelId="{F69540F1-1E11-448C-B4CB-D2BEB1F72FBD}" type="pres">
      <dgm:prSet presAssocID="{6AE5A03B-24F8-4D19-94D9-DE798E68FC0C}" presName="composite" presStyleCnt="0"/>
      <dgm:spPr/>
    </dgm:pt>
    <dgm:pt modelId="{C2FE2B37-4CCA-4718-887D-78989AAF0819}" type="pres">
      <dgm:prSet presAssocID="{6AE5A03B-24F8-4D19-94D9-DE798E68FC0C}" presName="background" presStyleLbl="node0" presStyleIdx="3" presStyleCnt="4"/>
      <dgm:spPr/>
    </dgm:pt>
    <dgm:pt modelId="{31F507C0-5DF4-4D29-9802-CD61093C7A45}" type="pres">
      <dgm:prSet presAssocID="{6AE5A03B-24F8-4D19-94D9-DE798E68FC0C}" presName="text" presStyleLbl="fgAcc0" presStyleIdx="3" presStyleCnt="4">
        <dgm:presLayoutVars>
          <dgm:chPref val="3"/>
        </dgm:presLayoutVars>
      </dgm:prSet>
      <dgm:spPr/>
    </dgm:pt>
    <dgm:pt modelId="{501659B8-6CB9-4048-BB6E-D2E5DA4F439B}" type="pres">
      <dgm:prSet presAssocID="{6AE5A03B-24F8-4D19-94D9-DE798E68FC0C}" presName="hierChild2" presStyleCnt="0"/>
      <dgm:spPr/>
    </dgm:pt>
  </dgm:ptLst>
  <dgm:cxnLst>
    <dgm:cxn modelId="{99F40365-5475-4E1D-9A2D-6CB232530E65}" type="presOf" srcId="{6AE5A03B-24F8-4D19-94D9-DE798E68FC0C}" destId="{31F507C0-5DF4-4D29-9802-CD61093C7A45}" srcOrd="0" destOrd="0" presId="urn:microsoft.com/office/officeart/2005/8/layout/hierarchy1"/>
    <dgm:cxn modelId="{AD8C9D51-9771-4A86-B99B-25D1D367DA96}" srcId="{9256DC7E-2B63-4C7A-9108-A13352776449}" destId="{B65A2DA6-32D1-40AA-A06E-B7CBFFAC7D44}" srcOrd="0" destOrd="0" parTransId="{8F13CB36-E954-4E91-B601-A55658C58583}" sibTransId="{DC7F3B83-FD1C-452E-B872-856EEB616EA3}"/>
    <dgm:cxn modelId="{D6BFAB75-EC3F-432B-BD36-A27DD51D5ECF}" srcId="{9256DC7E-2B63-4C7A-9108-A13352776449}" destId="{0BC209C7-D495-4BBE-A6B7-679B92B7BD50}" srcOrd="2" destOrd="0" parTransId="{FA920520-E441-46AE-B508-8783BE144BBB}" sibTransId="{01296E4B-5F4F-43D7-907E-C155492DD114}"/>
    <dgm:cxn modelId="{8A222F85-6664-45F9-A818-E54450D30071}" type="presOf" srcId="{9256DC7E-2B63-4C7A-9108-A13352776449}" destId="{1A4BB0D2-6628-42C3-8FE9-482D1DE49073}" srcOrd="0" destOrd="0" presId="urn:microsoft.com/office/officeart/2005/8/layout/hierarchy1"/>
    <dgm:cxn modelId="{4F0FC48F-7C22-47A7-A5F0-82AC4574A3BF}" type="presOf" srcId="{0BC209C7-D495-4BBE-A6B7-679B92B7BD50}" destId="{FC679199-CEDB-4BA7-867E-652DFA617469}" srcOrd="0" destOrd="0" presId="urn:microsoft.com/office/officeart/2005/8/layout/hierarchy1"/>
    <dgm:cxn modelId="{5E4C32A8-FAF2-4E56-82CE-D21D970CBD71}" srcId="{9256DC7E-2B63-4C7A-9108-A13352776449}" destId="{6AE5A03B-24F8-4D19-94D9-DE798E68FC0C}" srcOrd="3" destOrd="0" parTransId="{FA97BCDF-2920-4113-A76D-D0D1B7A499CB}" sibTransId="{1ACB86FB-2501-4218-82F8-4BF965DBD36C}"/>
    <dgm:cxn modelId="{2F71DADA-8949-47B1-A408-8A7D06AAA832}" type="presOf" srcId="{B65A2DA6-32D1-40AA-A06E-B7CBFFAC7D44}" destId="{D2D7C9C3-F18E-4F51-AB8E-90B66BE3DDB9}" srcOrd="0" destOrd="0" presId="urn:microsoft.com/office/officeart/2005/8/layout/hierarchy1"/>
    <dgm:cxn modelId="{950FEAEF-FAEF-4471-8D90-C76AC4993728}" type="presOf" srcId="{06CABE5E-0E3B-4A4A-9C00-0E54483D0DD1}" destId="{0E69FD91-3676-4CA9-B387-8FBE3ACEA0E4}" srcOrd="0" destOrd="0" presId="urn:microsoft.com/office/officeart/2005/8/layout/hierarchy1"/>
    <dgm:cxn modelId="{880BA8F5-BBC4-4122-8B55-DF3624364180}" srcId="{9256DC7E-2B63-4C7A-9108-A13352776449}" destId="{06CABE5E-0E3B-4A4A-9C00-0E54483D0DD1}" srcOrd="1" destOrd="0" parTransId="{8A171A97-639E-4E93-B149-846802FEBB48}" sibTransId="{DEB1C74E-D5A2-4106-998A-6D1931D45012}"/>
    <dgm:cxn modelId="{5CCE8BC0-A069-4C2E-9C4E-9B98201AD1F0}" type="presParOf" srcId="{1A4BB0D2-6628-42C3-8FE9-482D1DE49073}" destId="{A5379ED4-8E54-4A04-8D54-2CE3E011F7FE}" srcOrd="0" destOrd="0" presId="urn:microsoft.com/office/officeart/2005/8/layout/hierarchy1"/>
    <dgm:cxn modelId="{02DAE766-08CC-4B3E-8D15-46B1C4E203EB}" type="presParOf" srcId="{A5379ED4-8E54-4A04-8D54-2CE3E011F7FE}" destId="{77478C07-D921-4242-8D93-8E75BBCCFE4A}" srcOrd="0" destOrd="0" presId="urn:microsoft.com/office/officeart/2005/8/layout/hierarchy1"/>
    <dgm:cxn modelId="{45BB4025-0AC0-4964-9A7D-5ABB6F242486}" type="presParOf" srcId="{77478C07-D921-4242-8D93-8E75BBCCFE4A}" destId="{23438C3D-B3E5-4BDD-9259-BD1E52171A86}" srcOrd="0" destOrd="0" presId="urn:microsoft.com/office/officeart/2005/8/layout/hierarchy1"/>
    <dgm:cxn modelId="{364E0788-3143-4105-B906-664182238843}" type="presParOf" srcId="{77478C07-D921-4242-8D93-8E75BBCCFE4A}" destId="{D2D7C9C3-F18E-4F51-AB8E-90B66BE3DDB9}" srcOrd="1" destOrd="0" presId="urn:microsoft.com/office/officeart/2005/8/layout/hierarchy1"/>
    <dgm:cxn modelId="{0C122DC3-ED34-4CCC-81D3-4BC45E18D171}" type="presParOf" srcId="{A5379ED4-8E54-4A04-8D54-2CE3E011F7FE}" destId="{EE3E7884-DD86-43E9-A26A-51759EA93A9E}" srcOrd="1" destOrd="0" presId="urn:microsoft.com/office/officeart/2005/8/layout/hierarchy1"/>
    <dgm:cxn modelId="{102652D1-45E7-4C06-98D1-AE50DC9910F9}" type="presParOf" srcId="{1A4BB0D2-6628-42C3-8FE9-482D1DE49073}" destId="{C132A813-72E8-4BC5-AB27-29556ADF933D}" srcOrd="1" destOrd="0" presId="urn:microsoft.com/office/officeart/2005/8/layout/hierarchy1"/>
    <dgm:cxn modelId="{9FB11842-78C7-415A-8413-F53729ACC542}" type="presParOf" srcId="{C132A813-72E8-4BC5-AB27-29556ADF933D}" destId="{AE3F9DE7-E82B-462D-A32D-665E5A1DEDB9}" srcOrd="0" destOrd="0" presId="urn:microsoft.com/office/officeart/2005/8/layout/hierarchy1"/>
    <dgm:cxn modelId="{52C1BDEC-E0E2-453F-B4D2-DDB5D884105A}" type="presParOf" srcId="{AE3F9DE7-E82B-462D-A32D-665E5A1DEDB9}" destId="{9EE9B114-57B8-40B0-87D2-EAD5ED6E0563}" srcOrd="0" destOrd="0" presId="urn:microsoft.com/office/officeart/2005/8/layout/hierarchy1"/>
    <dgm:cxn modelId="{704D5700-F82A-4549-856D-01840F41C6D7}" type="presParOf" srcId="{AE3F9DE7-E82B-462D-A32D-665E5A1DEDB9}" destId="{0E69FD91-3676-4CA9-B387-8FBE3ACEA0E4}" srcOrd="1" destOrd="0" presId="urn:microsoft.com/office/officeart/2005/8/layout/hierarchy1"/>
    <dgm:cxn modelId="{D67F1C6D-D3A6-40C0-803C-E6BEEB15FCE9}" type="presParOf" srcId="{C132A813-72E8-4BC5-AB27-29556ADF933D}" destId="{9DF4BD1F-44C1-44EE-A8AF-2A34C7690A30}" srcOrd="1" destOrd="0" presId="urn:microsoft.com/office/officeart/2005/8/layout/hierarchy1"/>
    <dgm:cxn modelId="{7ACC8D5B-CE03-473D-95DE-A00B5648B89F}" type="presParOf" srcId="{1A4BB0D2-6628-42C3-8FE9-482D1DE49073}" destId="{E6C80912-EB54-44A7-B91C-02B8AC6FC507}" srcOrd="2" destOrd="0" presId="urn:microsoft.com/office/officeart/2005/8/layout/hierarchy1"/>
    <dgm:cxn modelId="{ED6BC1F3-AAB0-43AE-B706-359636171D35}" type="presParOf" srcId="{E6C80912-EB54-44A7-B91C-02B8AC6FC507}" destId="{AE2C39F5-EB28-4018-96A2-953BDB008EFA}" srcOrd="0" destOrd="0" presId="urn:microsoft.com/office/officeart/2005/8/layout/hierarchy1"/>
    <dgm:cxn modelId="{D235A152-8216-4CAE-B14B-91F5C7862409}" type="presParOf" srcId="{AE2C39F5-EB28-4018-96A2-953BDB008EFA}" destId="{A3067E78-034E-4C5F-99AD-6F2492B0ED24}" srcOrd="0" destOrd="0" presId="urn:microsoft.com/office/officeart/2005/8/layout/hierarchy1"/>
    <dgm:cxn modelId="{80B34E71-D7A4-4CCA-B5D1-87701A5E04AB}" type="presParOf" srcId="{AE2C39F5-EB28-4018-96A2-953BDB008EFA}" destId="{FC679199-CEDB-4BA7-867E-652DFA617469}" srcOrd="1" destOrd="0" presId="urn:microsoft.com/office/officeart/2005/8/layout/hierarchy1"/>
    <dgm:cxn modelId="{1B75DA81-2865-404D-A90C-31B8761E8819}" type="presParOf" srcId="{E6C80912-EB54-44A7-B91C-02B8AC6FC507}" destId="{7B3C6E9D-26E3-4BB7-BBEB-852838056E82}" srcOrd="1" destOrd="0" presId="urn:microsoft.com/office/officeart/2005/8/layout/hierarchy1"/>
    <dgm:cxn modelId="{3943B7D5-D7E5-46E3-82C6-CDB4C055DC6A}" type="presParOf" srcId="{1A4BB0D2-6628-42C3-8FE9-482D1DE49073}" destId="{EBBD2698-CF0B-4F29-AB05-0E6B9CA18036}" srcOrd="3" destOrd="0" presId="urn:microsoft.com/office/officeart/2005/8/layout/hierarchy1"/>
    <dgm:cxn modelId="{78D8A200-B53F-4350-B3FB-630F9D48EBC7}" type="presParOf" srcId="{EBBD2698-CF0B-4F29-AB05-0E6B9CA18036}" destId="{F69540F1-1E11-448C-B4CB-D2BEB1F72FBD}" srcOrd="0" destOrd="0" presId="urn:microsoft.com/office/officeart/2005/8/layout/hierarchy1"/>
    <dgm:cxn modelId="{0A862FD9-C6A0-434A-AF88-CF974DF0A9D5}" type="presParOf" srcId="{F69540F1-1E11-448C-B4CB-D2BEB1F72FBD}" destId="{C2FE2B37-4CCA-4718-887D-78989AAF0819}" srcOrd="0" destOrd="0" presId="urn:microsoft.com/office/officeart/2005/8/layout/hierarchy1"/>
    <dgm:cxn modelId="{08C2B2F6-D259-4B45-A6DB-2E55A845C745}" type="presParOf" srcId="{F69540F1-1E11-448C-B4CB-D2BEB1F72FBD}" destId="{31F507C0-5DF4-4D29-9802-CD61093C7A45}" srcOrd="1" destOrd="0" presId="urn:microsoft.com/office/officeart/2005/8/layout/hierarchy1"/>
    <dgm:cxn modelId="{7F9C1F12-3389-4640-9764-03A96A376924}" type="presParOf" srcId="{EBBD2698-CF0B-4F29-AB05-0E6B9CA18036}" destId="{501659B8-6CB9-4048-BB6E-D2E5DA4F43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0CDA64-E3F1-4FAC-A2A4-12C5F4C6B29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8824FE-629A-435A-95A4-83C9A0374685}">
      <dgm:prSet/>
      <dgm:spPr/>
      <dgm:t>
        <a:bodyPr/>
        <a:lstStyle/>
        <a:p>
          <a:r>
            <a:rPr lang="en-US"/>
            <a:t>Continue classification phase</a:t>
          </a:r>
        </a:p>
      </dgm:t>
    </dgm:pt>
    <dgm:pt modelId="{B41A575D-470D-4B82-B8BF-B7D91FFFE4FA}" type="parTrans" cxnId="{2B07C8FF-E305-4224-A489-18C29C7DBD59}">
      <dgm:prSet/>
      <dgm:spPr/>
      <dgm:t>
        <a:bodyPr/>
        <a:lstStyle/>
        <a:p>
          <a:endParaRPr lang="en-US"/>
        </a:p>
      </dgm:t>
    </dgm:pt>
    <dgm:pt modelId="{2D73A5F3-635C-4C27-94E3-473EC4BD4519}" type="sibTrans" cxnId="{2B07C8FF-E305-4224-A489-18C29C7DBD5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B166CBD-927B-4F8B-A58C-BDF4FA0D38F4}">
      <dgm:prSet/>
      <dgm:spPr/>
      <dgm:t>
        <a:bodyPr/>
        <a:lstStyle/>
        <a:p>
          <a:r>
            <a:rPr lang="en-US" dirty="0"/>
            <a:t>Train and Test CNN</a:t>
          </a:r>
        </a:p>
      </dgm:t>
    </dgm:pt>
    <dgm:pt modelId="{7536D329-E06A-457F-8DB5-633584359F04}" type="parTrans" cxnId="{735C56C6-D054-415E-B22F-562C253C9BF7}">
      <dgm:prSet/>
      <dgm:spPr/>
      <dgm:t>
        <a:bodyPr/>
        <a:lstStyle/>
        <a:p>
          <a:endParaRPr lang="en-US"/>
        </a:p>
      </dgm:t>
    </dgm:pt>
    <dgm:pt modelId="{C77A9EEC-4CA1-4786-BE67-341DC9DBBA65}" type="sibTrans" cxnId="{735C56C6-D054-415E-B22F-562C253C9BF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E406D05-810F-4F19-B038-B47063FF2112}">
      <dgm:prSet/>
      <dgm:spPr/>
      <dgm:t>
        <a:bodyPr/>
        <a:lstStyle/>
        <a:p>
          <a:r>
            <a:rPr lang="en-US"/>
            <a:t>Connect to the mobile app</a:t>
          </a:r>
          <a:endParaRPr lang="en-US" dirty="0"/>
        </a:p>
      </dgm:t>
    </dgm:pt>
    <dgm:pt modelId="{96540DF0-9B9F-46D9-B2E5-9D64489BE85F}" type="parTrans" cxnId="{5AE00BA8-CF47-418C-B28C-33839C5D0771}">
      <dgm:prSet/>
      <dgm:spPr/>
      <dgm:t>
        <a:bodyPr/>
        <a:lstStyle/>
        <a:p>
          <a:endParaRPr lang="en-US"/>
        </a:p>
      </dgm:t>
    </dgm:pt>
    <dgm:pt modelId="{9990E7BB-8788-4A5A-BE84-0D6069D0B822}" type="sibTrans" cxnId="{5AE00BA8-CF47-418C-B28C-33839C5D077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27C4457-F981-4AF4-AA8E-669E6FB9447B}">
      <dgm:prSet/>
      <dgm:spPr/>
      <dgm:t>
        <a:bodyPr/>
        <a:lstStyle/>
        <a:p>
          <a:r>
            <a:rPr lang="en-US" dirty="0"/>
            <a:t>Cover more parking lots</a:t>
          </a:r>
        </a:p>
      </dgm:t>
    </dgm:pt>
    <dgm:pt modelId="{74EC4366-A422-4789-950C-D0075CD8BFEB}" type="parTrans" cxnId="{AC40425F-36AD-48F5-9E98-D692B3C265C9}">
      <dgm:prSet/>
      <dgm:spPr/>
      <dgm:t>
        <a:bodyPr/>
        <a:lstStyle/>
        <a:p>
          <a:endParaRPr lang="en-US"/>
        </a:p>
      </dgm:t>
    </dgm:pt>
    <dgm:pt modelId="{0B21BB20-12F3-46C6-BA6A-2921D8479B71}" type="sibTrans" cxnId="{AC40425F-36AD-48F5-9E98-D692B3C265C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DAF01BA-41C1-4F66-8D78-101221E259E6}" type="pres">
      <dgm:prSet presAssocID="{EF0CDA64-E3F1-4FAC-A2A4-12C5F4C6B293}" presName="Name0" presStyleCnt="0">
        <dgm:presLayoutVars>
          <dgm:animLvl val="lvl"/>
          <dgm:resizeHandles val="exact"/>
        </dgm:presLayoutVars>
      </dgm:prSet>
      <dgm:spPr/>
    </dgm:pt>
    <dgm:pt modelId="{B1F2A5DC-A73B-486F-9841-688C437DFB93}" type="pres">
      <dgm:prSet presAssocID="{D78824FE-629A-435A-95A4-83C9A0374685}" presName="compositeNode" presStyleCnt="0">
        <dgm:presLayoutVars>
          <dgm:bulletEnabled val="1"/>
        </dgm:presLayoutVars>
      </dgm:prSet>
      <dgm:spPr/>
    </dgm:pt>
    <dgm:pt modelId="{990F670D-4FF5-4AE4-932B-9F9751ADCBCA}" type="pres">
      <dgm:prSet presAssocID="{D78824FE-629A-435A-95A4-83C9A0374685}" presName="bgRect" presStyleLbl="bgAccFollowNode1" presStyleIdx="0" presStyleCnt="4"/>
      <dgm:spPr/>
    </dgm:pt>
    <dgm:pt modelId="{92177128-E161-432A-8A92-1B28D57CDF10}" type="pres">
      <dgm:prSet presAssocID="{2D73A5F3-635C-4C27-94E3-473EC4BD451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FE0558E-65BE-4343-B8A7-2E3AB2B3343A}" type="pres">
      <dgm:prSet presAssocID="{D78824FE-629A-435A-95A4-83C9A0374685}" presName="bottomLine" presStyleLbl="alignNode1" presStyleIdx="1" presStyleCnt="8">
        <dgm:presLayoutVars/>
      </dgm:prSet>
      <dgm:spPr/>
    </dgm:pt>
    <dgm:pt modelId="{0166A988-15D1-48EA-8AB8-BD14FA4A6DDA}" type="pres">
      <dgm:prSet presAssocID="{D78824FE-629A-435A-95A4-83C9A0374685}" presName="nodeText" presStyleLbl="bgAccFollowNode1" presStyleIdx="0" presStyleCnt="4">
        <dgm:presLayoutVars>
          <dgm:bulletEnabled val="1"/>
        </dgm:presLayoutVars>
      </dgm:prSet>
      <dgm:spPr/>
    </dgm:pt>
    <dgm:pt modelId="{50EFE52D-6FD1-4044-ABA6-B121106436A1}" type="pres">
      <dgm:prSet presAssocID="{2D73A5F3-635C-4C27-94E3-473EC4BD4519}" presName="sibTrans" presStyleCnt="0"/>
      <dgm:spPr/>
    </dgm:pt>
    <dgm:pt modelId="{55F47229-5AEB-4862-A85A-D74748C0EDD1}" type="pres">
      <dgm:prSet presAssocID="{FB166CBD-927B-4F8B-A58C-BDF4FA0D38F4}" presName="compositeNode" presStyleCnt="0">
        <dgm:presLayoutVars>
          <dgm:bulletEnabled val="1"/>
        </dgm:presLayoutVars>
      </dgm:prSet>
      <dgm:spPr/>
    </dgm:pt>
    <dgm:pt modelId="{87D792D5-FA9D-4121-B0DA-D001350A7961}" type="pres">
      <dgm:prSet presAssocID="{FB166CBD-927B-4F8B-A58C-BDF4FA0D38F4}" presName="bgRect" presStyleLbl="bgAccFollowNode1" presStyleIdx="1" presStyleCnt="4"/>
      <dgm:spPr/>
    </dgm:pt>
    <dgm:pt modelId="{5BAD6786-DC77-4759-AF18-FDA9EBA3D90B}" type="pres">
      <dgm:prSet presAssocID="{C77A9EEC-4CA1-4786-BE67-341DC9DBBA6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CF5853D-4FFE-4099-A2B9-77BC3B63A71B}" type="pres">
      <dgm:prSet presAssocID="{FB166CBD-927B-4F8B-A58C-BDF4FA0D38F4}" presName="bottomLine" presStyleLbl="alignNode1" presStyleIdx="3" presStyleCnt="8">
        <dgm:presLayoutVars/>
      </dgm:prSet>
      <dgm:spPr/>
    </dgm:pt>
    <dgm:pt modelId="{A3B13604-2F09-4527-889C-A57FC8F92A66}" type="pres">
      <dgm:prSet presAssocID="{FB166CBD-927B-4F8B-A58C-BDF4FA0D38F4}" presName="nodeText" presStyleLbl="bgAccFollowNode1" presStyleIdx="1" presStyleCnt="4">
        <dgm:presLayoutVars>
          <dgm:bulletEnabled val="1"/>
        </dgm:presLayoutVars>
      </dgm:prSet>
      <dgm:spPr/>
    </dgm:pt>
    <dgm:pt modelId="{352E7C06-29BB-463D-A317-100AD188C42C}" type="pres">
      <dgm:prSet presAssocID="{C77A9EEC-4CA1-4786-BE67-341DC9DBBA65}" presName="sibTrans" presStyleCnt="0"/>
      <dgm:spPr/>
    </dgm:pt>
    <dgm:pt modelId="{6F6E8901-843D-497C-92C2-72DFA8553898}" type="pres">
      <dgm:prSet presAssocID="{FE406D05-810F-4F19-B038-B47063FF2112}" presName="compositeNode" presStyleCnt="0">
        <dgm:presLayoutVars>
          <dgm:bulletEnabled val="1"/>
        </dgm:presLayoutVars>
      </dgm:prSet>
      <dgm:spPr/>
    </dgm:pt>
    <dgm:pt modelId="{A7DF1307-70CD-4AFD-8EA9-1D890C2E8523}" type="pres">
      <dgm:prSet presAssocID="{FE406D05-810F-4F19-B038-B47063FF2112}" presName="bgRect" presStyleLbl="bgAccFollowNode1" presStyleIdx="2" presStyleCnt="4"/>
      <dgm:spPr/>
    </dgm:pt>
    <dgm:pt modelId="{EFA315CC-7CE4-46B9-981E-C704A4A9AF01}" type="pres">
      <dgm:prSet presAssocID="{9990E7BB-8788-4A5A-BE84-0D6069D0B82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4925682-A584-4202-9808-CCA4869989E9}" type="pres">
      <dgm:prSet presAssocID="{FE406D05-810F-4F19-B038-B47063FF2112}" presName="bottomLine" presStyleLbl="alignNode1" presStyleIdx="5" presStyleCnt="8">
        <dgm:presLayoutVars/>
      </dgm:prSet>
      <dgm:spPr/>
    </dgm:pt>
    <dgm:pt modelId="{72E52166-5D37-4645-BD2C-5867E8C60A25}" type="pres">
      <dgm:prSet presAssocID="{FE406D05-810F-4F19-B038-B47063FF2112}" presName="nodeText" presStyleLbl="bgAccFollowNode1" presStyleIdx="2" presStyleCnt="4">
        <dgm:presLayoutVars>
          <dgm:bulletEnabled val="1"/>
        </dgm:presLayoutVars>
      </dgm:prSet>
      <dgm:spPr/>
    </dgm:pt>
    <dgm:pt modelId="{7693E407-6DB9-4967-9330-BEFB8B09FA02}" type="pres">
      <dgm:prSet presAssocID="{9990E7BB-8788-4A5A-BE84-0D6069D0B822}" presName="sibTrans" presStyleCnt="0"/>
      <dgm:spPr/>
    </dgm:pt>
    <dgm:pt modelId="{B8A23E5A-852A-4EAF-8A73-B87DAAE8A998}" type="pres">
      <dgm:prSet presAssocID="{A27C4457-F981-4AF4-AA8E-669E6FB9447B}" presName="compositeNode" presStyleCnt="0">
        <dgm:presLayoutVars>
          <dgm:bulletEnabled val="1"/>
        </dgm:presLayoutVars>
      </dgm:prSet>
      <dgm:spPr/>
    </dgm:pt>
    <dgm:pt modelId="{CCBDCC1F-BD6B-421F-A78F-25F3781B4231}" type="pres">
      <dgm:prSet presAssocID="{A27C4457-F981-4AF4-AA8E-669E6FB9447B}" presName="bgRect" presStyleLbl="bgAccFollowNode1" presStyleIdx="3" presStyleCnt="4"/>
      <dgm:spPr/>
    </dgm:pt>
    <dgm:pt modelId="{191B4DCD-3055-468A-8993-A996DCF193F0}" type="pres">
      <dgm:prSet presAssocID="{0B21BB20-12F3-46C6-BA6A-2921D8479B7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AEB4BB5-CCD1-43DA-97A3-81FA635887B6}" type="pres">
      <dgm:prSet presAssocID="{A27C4457-F981-4AF4-AA8E-669E6FB9447B}" presName="bottomLine" presStyleLbl="alignNode1" presStyleIdx="7" presStyleCnt="8">
        <dgm:presLayoutVars/>
      </dgm:prSet>
      <dgm:spPr/>
    </dgm:pt>
    <dgm:pt modelId="{94016E41-E331-4E17-A54F-E2D56589D543}" type="pres">
      <dgm:prSet presAssocID="{A27C4457-F981-4AF4-AA8E-669E6FB9447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3089892B-BCC1-4C13-B90C-42732937EE08}" type="presOf" srcId="{FE406D05-810F-4F19-B038-B47063FF2112}" destId="{72E52166-5D37-4645-BD2C-5867E8C60A25}" srcOrd="1" destOrd="0" presId="urn:microsoft.com/office/officeart/2016/7/layout/BasicLinearProcessNumbered"/>
    <dgm:cxn modelId="{AC40425F-36AD-48F5-9E98-D692B3C265C9}" srcId="{EF0CDA64-E3F1-4FAC-A2A4-12C5F4C6B293}" destId="{A27C4457-F981-4AF4-AA8E-669E6FB9447B}" srcOrd="3" destOrd="0" parTransId="{74EC4366-A422-4789-950C-D0075CD8BFEB}" sibTransId="{0B21BB20-12F3-46C6-BA6A-2921D8479B71}"/>
    <dgm:cxn modelId="{E44B1C73-F7DC-4F1D-9245-53D131FEE836}" type="presOf" srcId="{0B21BB20-12F3-46C6-BA6A-2921D8479B71}" destId="{191B4DCD-3055-468A-8993-A996DCF193F0}" srcOrd="0" destOrd="0" presId="urn:microsoft.com/office/officeart/2016/7/layout/BasicLinearProcessNumbered"/>
    <dgm:cxn modelId="{D5282A5A-CEC4-4A13-B213-CB8EF5B1C478}" type="presOf" srcId="{A27C4457-F981-4AF4-AA8E-669E6FB9447B}" destId="{CCBDCC1F-BD6B-421F-A78F-25F3781B4231}" srcOrd="0" destOrd="0" presId="urn:microsoft.com/office/officeart/2016/7/layout/BasicLinearProcessNumbered"/>
    <dgm:cxn modelId="{F4621E8B-5F4B-4082-8F81-829C77E2CB16}" type="presOf" srcId="{FB166CBD-927B-4F8B-A58C-BDF4FA0D38F4}" destId="{A3B13604-2F09-4527-889C-A57FC8F92A66}" srcOrd="1" destOrd="0" presId="urn:microsoft.com/office/officeart/2016/7/layout/BasicLinearProcessNumbered"/>
    <dgm:cxn modelId="{2C77C6A4-95E6-482A-8F42-78BAC6231314}" type="presOf" srcId="{FE406D05-810F-4F19-B038-B47063FF2112}" destId="{A7DF1307-70CD-4AFD-8EA9-1D890C2E8523}" srcOrd="0" destOrd="0" presId="urn:microsoft.com/office/officeart/2016/7/layout/BasicLinearProcessNumbered"/>
    <dgm:cxn modelId="{790548A6-D325-4958-AB84-88361A2951B7}" type="presOf" srcId="{D78824FE-629A-435A-95A4-83C9A0374685}" destId="{990F670D-4FF5-4AE4-932B-9F9751ADCBCA}" srcOrd="0" destOrd="0" presId="urn:microsoft.com/office/officeart/2016/7/layout/BasicLinearProcessNumbered"/>
    <dgm:cxn modelId="{5AE00BA8-CF47-418C-B28C-33839C5D0771}" srcId="{EF0CDA64-E3F1-4FAC-A2A4-12C5F4C6B293}" destId="{FE406D05-810F-4F19-B038-B47063FF2112}" srcOrd="2" destOrd="0" parTransId="{96540DF0-9B9F-46D9-B2E5-9D64489BE85F}" sibTransId="{9990E7BB-8788-4A5A-BE84-0D6069D0B822}"/>
    <dgm:cxn modelId="{735C56C6-D054-415E-B22F-562C253C9BF7}" srcId="{EF0CDA64-E3F1-4FAC-A2A4-12C5F4C6B293}" destId="{FB166CBD-927B-4F8B-A58C-BDF4FA0D38F4}" srcOrd="1" destOrd="0" parTransId="{7536D329-E06A-457F-8DB5-633584359F04}" sibTransId="{C77A9EEC-4CA1-4786-BE67-341DC9DBBA65}"/>
    <dgm:cxn modelId="{8560B3CB-287E-4CEE-BA3F-361977A6D4C6}" type="presOf" srcId="{D78824FE-629A-435A-95A4-83C9A0374685}" destId="{0166A988-15D1-48EA-8AB8-BD14FA4A6DDA}" srcOrd="1" destOrd="0" presId="urn:microsoft.com/office/officeart/2016/7/layout/BasicLinearProcessNumbered"/>
    <dgm:cxn modelId="{568D54CD-CCD5-49B7-9283-4530FBB1DD99}" type="presOf" srcId="{FB166CBD-927B-4F8B-A58C-BDF4FA0D38F4}" destId="{87D792D5-FA9D-4121-B0DA-D001350A7961}" srcOrd="0" destOrd="0" presId="urn:microsoft.com/office/officeart/2016/7/layout/BasicLinearProcessNumbered"/>
    <dgm:cxn modelId="{5255F7D3-706C-4EC6-BE05-26D803CCC4CB}" type="presOf" srcId="{9990E7BB-8788-4A5A-BE84-0D6069D0B822}" destId="{EFA315CC-7CE4-46B9-981E-C704A4A9AF01}" srcOrd="0" destOrd="0" presId="urn:microsoft.com/office/officeart/2016/7/layout/BasicLinearProcessNumbered"/>
    <dgm:cxn modelId="{CC6B57EB-45A8-43EA-83C7-BBB0F6B0D42E}" type="presOf" srcId="{EF0CDA64-E3F1-4FAC-A2A4-12C5F4C6B293}" destId="{2DAF01BA-41C1-4F66-8D78-101221E259E6}" srcOrd="0" destOrd="0" presId="urn:microsoft.com/office/officeart/2016/7/layout/BasicLinearProcessNumbered"/>
    <dgm:cxn modelId="{88B1EEEF-7566-486B-A282-630CC0606C60}" type="presOf" srcId="{C77A9EEC-4CA1-4786-BE67-341DC9DBBA65}" destId="{5BAD6786-DC77-4759-AF18-FDA9EBA3D90B}" srcOrd="0" destOrd="0" presId="urn:microsoft.com/office/officeart/2016/7/layout/BasicLinearProcessNumbered"/>
    <dgm:cxn modelId="{77DB01F7-13D9-493D-9CC5-51666F6CC9AE}" type="presOf" srcId="{2D73A5F3-635C-4C27-94E3-473EC4BD4519}" destId="{92177128-E161-432A-8A92-1B28D57CDF10}" srcOrd="0" destOrd="0" presId="urn:microsoft.com/office/officeart/2016/7/layout/BasicLinearProcessNumbered"/>
    <dgm:cxn modelId="{FF45C7FD-3AE8-469F-A39A-F5F2D4827D0E}" type="presOf" srcId="{A27C4457-F981-4AF4-AA8E-669E6FB9447B}" destId="{94016E41-E331-4E17-A54F-E2D56589D543}" srcOrd="1" destOrd="0" presId="urn:microsoft.com/office/officeart/2016/7/layout/BasicLinearProcessNumbered"/>
    <dgm:cxn modelId="{2B07C8FF-E305-4224-A489-18C29C7DBD59}" srcId="{EF0CDA64-E3F1-4FAC-A2A4-12C5F4C6B293}" destId="{D78824FE-629A-435A-95A4-83C9A0374685}" srcOrd="0" destOrd="0" parTransId="{B41A575D-470D-4B82-B8BF-B7D91FFFE4FA}" sibTransId="{2D73A5F3-635C-4C27-94E3-473EC4BD4519}"/>
    <dgm:cxn modelId="{87DF2F86-DC5F-4BBC-BABC-1613E28A1B31}" type="presParOf" srcId="{2DAF01BA-41C1-4F66-8D78-101221E259E6}" destId="{B1F2A5DC-A73B-486F-9841-688C437DFB93}" srcOrd="0" destOrd="0" presId="urn:microsoft.com/office/officeart/2016/7/layout/BasicLinearProcessNumbered"/>
    <dgm:cxn modelId="{607D3558-1D13-4772-A8F1-30AD1FC0566D}" type="presParOf" srcId="{B1F2A5DC-A73B-486F-9841-688C437DFB93}" destId="{990F670D-4FF5-4AE4-932B-9F9751ADCBCA}" srcOrd="0" destOrd="0" presId="urn:microsoft.com/office/officeart/2016/7/layout/BasicLinearProcessNumbered"/>
    <dgm:cxn modelId="{A49A38E9-80DF-4B26-BB12-1B0CC661310D}" type="presParOf" srcId="{B1F2A5DC-A73B-486F-9841-688C437DFB93}" destId="{92177128-E161-432A-8A92-1B28D57CDF10}" srcOrd="1" destOrd="0" presId="urn:microsoft.com/office/officeart/2016/7/layout/BasicLinearProcessNumbered"/>
    <dgm:cxn modelId="{8DD7460F-B24B-41D6-A1E0-465964D8AA65}" type="presParOf" srcId="{B1F2A5DC-A73B-486F-9841-688C437DFB93}" destId="{3FE0558E-65BE-4343-B8A7-2E3AB2B3343A}" srcOrd="2" destOrd="0" presId="urn:microsoft.com/office/officeart/2016/7/layout/BasicLinearProcessNumbered"/>
    <dgm:cxn modelId="{A0F39050-8BCF-4AF1-801A-507FC9A38D95}" type="presParOf" srcId="{B1F2A5DC-A73B-486F-9841-688C437DFB93}" destId="{0166A988-15D1-48EA-8AB8-BD14FA4A6DDA}" srcOrd="3" destOrd="0" presId="urn:microsoft.com/office/officeart/2016/7/layout/BasicLinearProcessNumbered"/>
    <dgm:cxn modelId="{CB97EFA8-0ACA-416F-A11A-E333F7826199}" type="presParOf" srcId="{2DAF01BA-41C1-4F66-8D78-101221E259E6}" destId="{50EFE52D-6FD1-4044-ABA6-B121106436A1}" srcOrd="1" destOrd="0" presId="urn:microsoft.com/office/officeart/2016/7/layout/BasicLinearProcessNumbered"/>
    <dgm:cxn modelId="{30E8D9D5-D300-4321-A879-62162635AC0D}" type="presParOf" srcId="{2DAF01BA-41C1-4F66-8D78-101221E259E6}" destId="{55F47229-5AEB-4862-A85A-D74748C0EDD1}" srcOrd="2" destOrd="0" presId="urn:microsoft.com/office/officeart/2016/7/layout/BasicLinearProcessNumbered"/>
    <dgm:cxn modelId="{C224E3D8-AE6E-45F6-81CC-B0EC9E9E8F7B}" type="presParOf" srcId="{55F47229-5AEB-4862-A85A-D74748C0EDD1}" destId="{87D792D5-FA9D-4121-B0DA-D001350A7961}" srcOrd="0" destOrd="0" presId="urn:microsoft.com/office/officeart/2016/7/layout/BasicLinearProcessNumbered"/>
    <dgm:cxn modelId="{59D9FB26-A411-4C1F-9A68-A84E77CBFE71}" type="presParOf" srcId="{55F47229-5AEB-4862-A85A-D74748C0EDD1}" destId="{5BAD6786-DC77-4759-AF18-FDA9EBA3D90B}" srcOrd="1" destOrd="0" presId="urn:microsoft.com/office/officeart/2016/7/layout/BasicLinearProcessNumbered"/>
    <dgm:cxn modelId="{A13164B9-AD5B-4A4C-BD00-50377E74D049}" type="presParOf" srcId="{55F47229-5AEB-4862-A85A-D74748C0EDD1}" destId="{DCF5853D-4FFE-4099-A2B9-77BC3B63A71B}" srcOrd="2" destOrd="0" presId="urn:microsoft.com/office/officeart/2016/7/layout/BasicLinearProcessNumbered"/>
    <dgm:cxn modelId="{E3986EBB-C4BA-40A5-9898-62B0B9195886}" type="presParOf" srcId="{55F47229-5AEB-4862-A85A-D74748C0EDD1}" destId="{A3B13604-2F09-4527-889C-A57FC8F92A66}" srcOrd="3" destOrd="0" presId="urn:microsoft.com/office/officeart/2016/7/layout/BasicLinearProcessNumbered"/>
    <dgm:cxn modelId="{4813580D-A795-438C-BEBE-B5BA3F9AD56C}" type="presParOf" srcId="{2DAF01BA-41C1-4F66-8D78-101221E259E6}" destId="{352E7C06-29BB-463D-A317-100AD188C42C}" srcOrd="3" destOrd="0" presId="urn:microsoft.com/office/officeart/2016/7/layout/BasicLinearProcessNumbered"/>
    <dgm:cxn modelId="{7CAC52C8-DC01-4071-934A-9EE46E70D663}" type="presParOf" srcId="{2DAF01BA-41C1-4F66-8D78-101221E259E6}" destId="{6F6E8901-843D-497C-92C2-72DFA8553898}" srcOrd="4" destOrd="0" presId="urn:microsoft.com/office/officeart/2016/7/layout/BasicLinearProcessNumbered"/>
    <dgm:cxn modelId="{0ACD03D0-E514-4DF1-B748-038457CCBB4E}" type="presParOf" srcId="{6F6E8901-843D-497C-92C2-72DFA8553898}" destId="{A7DF1307-70CD-4AFD-8EA9-1D890C2E8523}" srcOrd="0" destOrd="0" presId="urn:microsoft.com/office/officeart/2016/7/layout/BasicLinearProcessNumbered"/>
    <dgm:cxn modelId="{AC3E4F9B-B002-4E90-8904-3B8CA8533D56}" type="presParOf" srcId="{6F6E8901-843D-497C-92C2-72DFA8553898}" destId="{EFA315CC-7CE4-46B9-981E-C704A4A9AF01}" srcOrd="1" destOrd="0" presId="urn:microsoft.com/office/officeart/2016/7/layout/BasicLinearProcessNumbered"/>
    <dgm:cxn modelId="{BC33F595-083B-4ABA-874A-CA84FEC63AF3}" type="presParOf" srcId="{6F6E8901-843D-497C-92C2-72DFA8553898}" destId="{E4925682-A584-4202-9808-CCA4869989E9}" srcOrd="2" destOrd="0" presId="urn:microsoft.com/office/officeart/2016/7/layout/BasicLinearProcessNumbered"/>
    <dgm:cxn modelId="{B6F3B568-399E-4227-96FF-CD62CD2FAC02}" type="presParOf" srcId="{6F6E8901-843D-497C-92C2-72DFA8553898}" destId="{72E52166-5D37-4645-BD2C-5867E8C60A25}" srcOrd="3" destOrd="0" presId="urn:microsoft.com/office/officeart/2016/7/layout/BasicLinearProcessNumbered"/>
    <dgm:cxn modelId="{16311CDF-2CDF-4529-9165-D224C379A37F}" type="presParOf" srcId="{2DAF01BA-41C1-4F66-8D78-101221E259E6}" destId="{7693E407-6DB9-4967-9330-BEFB8B09FA02}" srcOrd="5" destOrd="0" presId="urn:microsoft.com/office/officeart/2016/7/layout/BasicLinearProcessNumbered"/>
    <dgm:cxn modelId="{4CD101E5-BF4C-4684-9A29-B57A35A4A437}" type="presParOf" srcId="{2DAF01BA-41C1-4F66-8D78-101221E259E6}" destId="{B8A23E5A-852A-4EAF-8A73-B87DAAE8A998}" srcOrd="6" destOrd="0" presId="urn:microsoft.com/office/officeart/2016/7/layout/BasicLinearProcessNumbered"/>
    <dgm:cxn modelId="{548EE12F-A491-413A-BF79-D41F97D9D284}" type="presParOf" srcId="{B8A23E5A-852A-4EAF-8A73-B87DAAE8A998}" destId="{CCBDCC1F-BD6B-421F-A78F-25F3781B4231}" srcOrd="0" destOrd="0" presId="urn:microsoft.com/office/officeart/2016/7/layout/BasicLinearProcessNumbered"/>
    <dgm:cxn modelId="{BF125E09-1A70-4CA6-9D74-32046C9EFE7E}" type="presParOf" srcId="{B8A23E5A-852A-4EAF-8A73-B87DAAE8A998}" destId="{191B4DCD-3055-468A-8993-A996DCF193F0}" srcOrd="1" destOrd="0" presId="urn:microsoft.com/office/officeart/2016/7/layout/BasicLinearProcessNumbered"/>
    <dgm:cxn modelId="{B268E41E-17F9-4D44-978C-D8711B2C9BAD}" type="presParOf" srcId="{B8A23E5A-852A-4EAF-8A73-B87DAAE8A998}" destId="{FAEB4BB5-CCD1-43DA-97A3-81FA635887B6}" srcOrd="2" destOrd="0" presId="urn:microsoft.com/office/officeart/2016/7/layout/BasicLinearProcessNumbered"/>
    <dgm:cxn modelId="{A6A8AD2A-135A-45F6-887D-33B8C72722D2}" type="presParOf" srcId="{B8A23E5A-852A-4EAF-8A73-B87DAAE8A998}" destId="{94016E41-E331-4E17-A54F-E2D56589D54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930A1-DC84-4E9D-8DFE-C1DFF935649F}">
      <dsp:nvSpPr>
        <dsp:cNvPr id="0" name=""/>
        <dsp:cNvSpPr/>
      </dsp:nvSpPr>
      <dsp:spPr>
        <a:xfrm>
          <a:off x="2902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BCDA5-6A9C-4FEE-99C1-6434068B9F37}">
      <dsp:nvSpPr>
        <dsp:cNvPr id="0" name=""/>
        <dsp:cNvSpPr/>
      </dsp:nvSpPr>
      <dsp:spPr>
        <a:xfrm>
          <a:off x="233139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Elusive parking spaces</a:t>
          </a:r>
        </a:p>
      </dsp:txBody>
      <dsp:txXfrm>
        <a:off x="271678" y="1061359"/>
        <a:ext cx="1995055" cy="1238727"/>
      </dsp:txXfrm>
    </dsp:sp>
    <dsp:sp modelId="{C4C497A8-75A1-40F4-A0B1-22EF85BD9E9E}">
      <dsp:nvSpPr>
        <dsp:cNvPr id="0" name=""/>
        <dsp:cNvSpPr/>
      </dsp:nvSpPr>
      <dsp:spPr>
        <a:xfrm>
          <a:off x="2535510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43DEA-DCC9-460C-B04A-A59E3614C4A5}">
      <dsp:nvSpPr>
        <dsp:cNvPr id="0" name=""/>
        <dsp:cNvSpPr/>
      </dsp:nvSpPr>
      <dsp:spPr>
        <a:xfrm>
          <a:off x="2765747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Limited availability of spaces close to classes</a:t>
          </a:r>
        </a:p>
      </dsp:txBody>
      <dsp:txXfrm>
        <a:off x="2804286" y="1061359"/>
        <a:ext cx="1995055" cy="1238727"/>
      </dsp:txXfrm>
    </dsp:sp>
    <dsp:sp modelId="{03740603-5AE6-4E47-914F-6E655F29C831}">
      <dsp:nvSpPr>
        <dsp:cNvPr id="0" name=""/>
        <dsp:cNvSpPr/>
      </dsp:nvSpPr>
      <dsp:spPr>
        <a:xfrm>
          <a:off x="5068118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CAD42-FFBC-4229-A7EE-3AE39C794FA8}">
      <dsp:nvSpPr>
        <dsp:cNvPr id="0" name=""/>
        <dsp:cNvSpPr/>
      </dsp:nvSpPr>
      <dsp:spPr>
        <a:xfrm>
          <a:off x="5298355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Expressed need by students</a:t>
          </a:r>
        </a:p>
      </dsp:txBody>
      <dsp:txXfrm>
        <a:off x="5336894" y="1061359"/>
        <a:ext cx="1995055" cy="1238727"/>
      </dsp:txXfrm>
    </dsp:sp>
    <dsp:sp modelId="{0DBB6603-2863-4BE0-9D7F-52400590F0D7}">
      <dsp:nvSpPr>
        <dsp:cNvPr id="0" name=""/>
        <dsp:cNvSpPr/>
      </dsp:nvSpPr>
      <dsp:spPr>
        <a:xfrm>
          <a:off x="7600726" y="804095"/>
          <a:ext cx="2072133" cy="1315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498FF-7F4E-44E3-8EAD-028B5E12E850}">
      <dsp:nvSpPr>
        <dsp:cNvPr id="0" name=""/>
        <dsp:cNvSpPr/>
      </dsp:nvSpPr>
      <dsp:spPr>
        <a:xfrm>
          <a:off x="7830963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Not easy, but possible</a:t>
          </a:r>
        </a:p>
      </dsp:txBody>
      <dsp:txXfrm>
        <a:off x="7869502" y="1061359"/>
        <a:ext cx="1995055" cy="1238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46BFD-9899-415B-B2CB-FA363F190112}">
      <dsp:nvSpPr>
        <dsp:cNvPr id="0" name=""/>
        <dsp:cNvSpPr/>
      </dsp:nvSpPr>
      <dsp:spPr>
        <a:xfrm>
          <a:off x="3385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1B1870-0EDA-4595-A352-B53BF5AA3F89}">
      <dsp:nvSpPr>
        <dsp:cNvPr id="0" name=""/>
        <dsp:cNvSpPr/>
      </dsp:nvSpPr>
      <dsp:spPr>
        <a:xfrm>
          <a:off x="186704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Color</a:t>
          </a:r>
        </a:p>
      </dsp:txBody>
      <dsp:txXfrm>
        <a:off x="217389" y="1165287"/>
        <a:ext cx="1588501" cy="986298"/>
      </dsp:txXfrm>
    </dsp:sp>
    <dsp:sp modelId="{9FD10C25-E18E-4E27-B6B5-E2D6FFFE1F92}">
      <dsp:nvSpPr>
        <dsp:cNvPr id="0" name=""/>
        <dsp:cNvSpPr/>
      </dsp:nvSpPr>
      <dsp:spPr>
        <a:xfrm>
          <a:off x="2019895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38DA86-FD92-4A8B-BEE9-998D3B871B56}">
      <dsp:nvSpPr>
        <dsp:cNvPr id="0" name=""/>
        <dsp:cNvSpPr/>
      </dsp:nvSpPr>
      <dsp:spPr>
        <a:xfrm>
          <a:off x="2203214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Weather</a:t>
          </a:r>
        </a:p>
      </dsp:txBody>
      <dsp:txXfrm>
        <a:off x="2233899" y="1165287"/>
        <a:ext cx="1588501" cy="986298"/>
      </dsp:txXfrm>
    </dsp:sp>
    <dsp:sp modelId="{662B9C84-C87A-46AE-806E-730661A634A2}">
      <dsp:nvSpPr>
        <dsp:cNvPr id="0" name=""/>
        <dsp:cNvSpPr/>
      </dsp:nvSpPr>
      <dsp:spPr>
        <a:xfrm>
          <a:off x="4036404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38F192-03A4-461C-B457-9AE2E333C022}">
      <dsp:nvSpPr>
        <dsp:cNvPr id="0" name=""/>
        <dsp:cNvSpPr/>
      </dsp:nvSpPr>
      <dsp:spPr>
        <a:xfrm>
          <a:off x="4219723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Shadow</a:t>
          </a:r>
        </a:p>
      </dsp:txBody>
      <dsp:txXfrm>
        <a:off x="4250408" y="1165287"/>
        <a:ext cx="1588501" cy="986298"/>
      </dsp:txXfrm>
    </dsp:sp>
    <dsp:sp modelId="{9A810126-D4A5-401D-84DE-254211905DB7}">
      <dsp:nvSpPr>
        <dsp:cNvPr id="0" name=""/>
        <dsp:cNvSpPr/>
      </dsp:nvSpPr>
      <dsp:spPr>
        <a:xfrm>
          <a:off x="6052914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1D6F4-BB2F-4831-A239-683122D69BE5}">
      <dsp:nvSpPr>
        <dsp:cNvPr id="0" name=""/>
        <dsp:cNvSpPr/>
      </dsp:nvSpPr>
      <dsp:spPr>
        <a:xfrm>
          <a:off x="6236233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Motorcycles</a:t>
          </a:r>
        </a:p>
      </dsp:txBody>
      <dsp:txXfrm>
        <a:off x="6266918" y="1165287"/>
        <a:ext cx="1588501" cy="986298"/>
      </dsp:txXfrm>
    </dsp:sp>
    <dsp:sp modelId="{625666A8-45BC-488D-A16E-0E0EDD681B85}">
      <dsp:nvSpPr>
        <dsp:cNvPr id="0" name=""/>
        <dsp:cNvSpPr/>
      </dsp:nvSpPr>
      <dsp:spPr>
        <a:xfrm>
          <a:off x="8069423" y="960449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D73A34-880E-4EEC-AC3C-BC20103D292F}">
      <dsp:nvSpPr>
        <dsp:cNvPr id="0" name=""/>
        <dsp:cNvSpPr/>
      </dsp:nvSpPr>
      <dsp:spPr>
        <a:xfrm>
          <a:off x="8252742" y="1134602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Clouds</a:t>
          </a:r>
        </a:p>
      </dsp:txBody>
      <dsp:txXfrm>
        <a:off x="8283427" y="1165287"/>
        <a:ext cx="1588501" cy="986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38C3D-B3E5-4BDD-9259-BD1E52171A86}">
      <dsp:nvSpPr>
        <dsp:cNvPr id="0" name=""/>
        <dsp:cNvSpPr/>
      </dsp:nvSpPr>
      <dsp:spPr>
        <a:xfrm>
          <a:off x="2902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D7C9C3-F18E-4F51-AB8E-90B66BE3DDB9}">
      <dsp:nvSpPr>
        <dsp:cNvPr id="0" name=""/>
        <dsp:cNvSpPr/>
      </dsp:nvSpPr>
      <dsp:spPr>
        <a:xfrm>
          <a:off x="233139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Cross-platform app</a:t>
          </a:r>
        </a:p>
      </dsp:txBody>
      <dsp:txXfrm>
        <a:off x="271678" y="1260855"/>
        <a:ext cx="1995055" cy="1238727"/>
      </dsp:txXfrm>
    </dsp:sp>
    <dsp:sp modelId="{9EE9B114-57B8-40B0-87D2-EAD5ED6E0563}">
      <dsp:nvSpPr>
        <dsp:cNvPr id="0" name=""/>
        <dsp:cNvSpPr/>
      </dsp:nvSpPr>
      <dsp:spPr>
        <a:xfrm>
          <a:off x="2535510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69FD91-3676-4CA9-B387-8FBE3ACEA0E4}">
      <dsp:nvSpPr>
        <dsp:cNvPr id="0" name=""/>
        <dsp:cNvSpPr/>
      </dsp:nvSpPr>
      <dsp:spPr>
        <a:xfrm>
          <a:off x="2765747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Real-time parking lot availability</a:t>
          </a:r>
        </a:p>
      </dsp:txBody>
      <dsp:txXfrm>
        <a:off x="2804286" y="1260855"/>
        <a:ext cx="1995055" cy="1238727"/>
      </dsp:txXfrm>
    </dsp:sp>
    <dsp:sp modelId="{A3067E78-034E-4C5F-99AD-6F2492B0ED24}">
      <dsp:nvSpPr>
        <dsp:cNvPr id="0" name=""/>
        <dsp:cNvSpPr/>
      </dsp:nvSpPr>
      <dsp:spPr>
        <a:xfrm>
          <a:off x="5068118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679199-CEDB-4BA7-867E-652DFA617469}">
      <dsp:nvSpPr>
        <dsp:cNvPr id="0" name=""/>
        <dsp:cNvSpPr/>
      </dsp:nvSpPr>
      <dsp:spPr>
        <a:xfrm>
          <a:off x="5298355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Scheduled checks for availability</a:t>
          </a:r>
        </a:p>
      </dsp:txBody>
      <dsp:txXfrm>
        <a:off x="5336894" y="1260855"/>
        <a:ext cx="1995055" cy="1238727"/>
      </dsp:txXfrm>
    </dsp:sp>
    <dsp:sp modelId="{C2FE2B37-4CCA-4718-887D-78989AAF0819}">
      <dsp:nvSpPr>
        <dsp:cNvPr id="0" name=""/>
        <dsp:cNvSpPr/>
      </dsp:nvSpPr>
      <dsp:spPr>
        <a:xfrm>
          <a:off x="7600726" y="1003590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F507C0-5DF4-4D29-9802-CD61093C7A45}">
      <dsp:nvSpPr>
        <dsp:cNvPr id="0" name=""/>
        <dsp:cNvSpPr/>
      </dsp:nvSpPr>
      <dsp:spPr>
        <a:xfrm>
          <a:off x="7830963" y="1222316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Built with Ionic 3 and Cordova</a:t>
          </a:r>
        </a:p>
      </dsp:txBody>
      <dsp:txXfrm>
        <a:off x="7869502" y="1260855"/>
        <a:ext cx="1995055" cy="1238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F670D-4FF5-4AE4-932B-9F9751ADCBCA}">
      <dsp:nvSpPr>
        <dsp:cNvPr id="0" name=""/>
        <dsp:cNvSpPr/>
      </dsp:nvSpPr>
      <dsp:spPr>
        <a:xfrm>
          <a:off x="2902" y="159196"/>
          <a:ext cx="2302371" cy="32233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Continue classification phase</a:t>
          </a:r>
        </a:p>
      </dsp:txBody>
      <dsp:txXfrm>
        <a:off x="2902" y="1384057"/>
        <a:ext cx="2302371" cy="1933991"/>
      </dsp:txXfrm>
    </dsp:sp>
    <dsp:sp modelId="{92177128-E161-432A-8A92-1B28D57CDF10}">
      <dsp:nvSpPr>
        <dsp:cNvPr id="0" name=""/>
        <dsp:cNvSpPr/>
      </dsp:nvSpPr>
      <dsp:spPr>
        <a:xfrm>
          <a:off x="670589" y="481528"/>
          <a:ext cx="966995" cy="9669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12202" y="623141"/>
        <a:ext cx="683769" cy="683769"/>
      </dsp:txXfrm>
    </dsp:sp>
    <dsp:sp modelId="{3FE0558E-65BE-4343-B8A7-2E3AB2B3343A}">
      <dsp:nvSpPr>
        <dsp:cNvPr id="0" name=""/>
        <dsp:cNvSpPr/>
      </dsp:nvSpPr>
      <dsp:spPr>
        <a:xfrm>
          <a:off x="2902" y="3382443"/>
          <a:ext cx="230237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792D5-FA9D-4121-B0DA-D001350A7961}">
      <dsp:nvSpPr>
        <dsp:cNvPr id="0" name=""/>
        <dsp:cNvSpPr/>
      </dsp:nvSpPr>
      <dsp:spPr>
        <a:xfrm>
          <a:off x="2535510" y="159196"/>
          <a:ext cx="2302371" cy="32233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Train and Test CNN</a:t>
          </a:r>
        </a:p>
      </dsp:txBody>
      <dsp:txXfrm>
        <a:off x="2535510" y="1384057"/>
        <a:ext cx="2302371" cy="1933991"/>
      </dsp:txXfrm>
    </dsp:sp>
    <dsp:sp modelId="{5BAD6786-DC77-4759-AF18-FDA9EBA3D90B}">
      <dsp:nvSpPr>
        <dsp:cNvPr id="0" name=""/>
        <dsp:cNvSpPr/>
      </dsp:nvSpPr>
      <dsp:spPr>
        <a:xfrm>
          <a:off x="3203197" y="481528"/>
          <a:ext cx="966995" cy="9669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344810" y="623141"/>
        <a:ext cx="683769" cy="683769"/>
      </dsp:txXfrm>
    </dsp:sp>
    <dsp:sp modelId="{DCF5853D-4FFE-4099-A2B9-77BC3B63A71B}">
      <dsp:nvSpPr>
        <dsp:cNvPr id="0" name=""/>
        <dsp:cNvSpPr/>
      </dsp:nvSpPr>
      <dsp:spPr>
        <a:xfrm>
          <a:off x="2535510" y="3382443"/>
          <a:ext cx="230237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F1307-70CD-4AFD-8EA9-1D890C2E8523}">
      <dsp:nvSpPr>
        <dsp:cNvPr id="0" name=""/>
        <dsp:cNvSpPr/>
      </dsp:nvSpPr>
      <dsp:spPr>
        <a:xfrm>
          <a:off x="5068118" y="159196"/>
          <a:ext cx="2302371" cy="32233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Connect to the mobile app</a:t>
          </a:r>
          <a:endParaRPr lang="en-US" sz="2600" kern="1200" dirty="0"/>
        </a:p>
      </dsp:txBody>
      <dsp:txXfrm>
        <a:off x="5068118" y="1384057"/>
        <a:ext cx="2302371" cy="1933991"/>
      </dsp:txXfrm>
    </dsp:sp>
    <dsp:sp modelId="{EFA315CC-7CE4-46B9-981E-C704A4A9AF01}">
      <dsp:nvSpPr>
        <dsp:cNvPr id="0" name=""/>
        <dsp:cNvSpPr/>
      </dsp:nvSpPr>
      <dsp:spPr>
        <a:xfrm>
          <a:off x="5735806" y="481528"/>
          <a:ext cx="966995" cy="9669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877419" y="623141"/>
        <a:ext cx="683769" cy="683769"/>
      </dsp:txXfrm>
    </dsp:sp>
    <dsp:sp modelId="{E4925682-A584-4202-9808-CCA4869989E9}">
      <dsp:nvSpPr>
        <dsp:cNvPr id="0" name=""/>
        <dsp:cNvSpPr/>
      </dsp:nvSpPr>
      <dsp:spPr>
        <a:xfrm>
          <a:off x="5068118" y="3382443"/>
          <a:ext cx="230237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DCC1F-BD6B-421F-A78F-25F3781B4231}">
      <dsp:nvSpPr>
        <dsp:cNvPr id="0" name=""/>
        <dsp:cNvSpPr/>
      </dsp:nvSpPr>
      <dsp:spPr>
        <a:xfrm>
          <a:off x="7600726" y="159196"/>
          <a:ext cx="2302371" cy="32233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Cover more parking lots</a:t>
          </a:r>
        </a:p>
      </dsp:txBody>
      <dsp:txXfrm>
        <a:off x="7600726" y="1384057"/>
        <a:ext cx="2302371" cy="1933991"/>
      </dsp:txXfrm>
    </dsp:sp>
    <dsp:sp modelId="{191B4DCD-3055-468A-8993-A996DCF193F0}">
      <dsp:nvSpPr>
        <dsp:cNvPr id="0" name=""/>
        <dsp:cNvSpPr/>
      </dsp:nvSpPr>
      <dsp:spPr>
        <a:xfrm>
          <a:off x="8268414" y="481528"/>
          <a:ext cx="966995" cy="9669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410027" y="623141"/>
        <a:ext cx="683769" cy="683769"/>
      </dsp:txXfrm>
    </dsp:sp>
    <dsp:sp modelId="{FAEB4BB5-CCD1-43DA-97A3-81FA635887B6}">
      <dsp:nvSpPr>
        <dsp:cNvPr id="0" name=""/>
        <dsp:cNvSpPr/>
      </dsp:nvSpPr>
      <dsp:spPr>
        <a:xfrm>
          <a:off x="7600726" y="3382443"/>
          <a:ext cx="230237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A906B-5156-4175-B68B-D503D7187DBE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88949-58D4-4AA0-A053-09E43FF2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detections done with Canny Edge Detection with OpenCV</a:t>
            </a:r>
          </a:p>
          <a:p>
            <a:endParaRPr lang="en-US" dirty="0"/>
          </a:p>
          <a:p>
            <a:r>
              <a:rPr lang="en-US" dirty="0"/>
              <a:t>Filtering gives idea of using an image which also is why we use a CNN</a:t>
            </a:r>
          </a:p>
          <a:p>
            <a:endParaRPr lang="en-US" dirty="0"/>
          </a:p>
          <a:p>
            <a:r>
              <a:rPr lang="en-US" dirty="0"/>
              <a:t>Color ID refers to R, G, B values of a pixel of an image and associating them to determine some </a:t>
            </a:r>
            <a:r>
              <a:rPr lang="en-US" dirty="0" err="1"/>
              <a:t>existance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5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P-L-O-T/EXPERIMENT-1</a:t>
            </a:r>
          </a:p>
          <a:p>
            <a:r>
              <a:rPr lang="en-US" dirty="0"/>
              <a:t>Individual Spot Masking needs uniformity and organization (Current: Bottom left going up then right is 1, 2, 3, …, 40)</a:t>
            </a:r>
          </a:p>
          <a:p>
            <a:r>
              <a:rPr lang="en-US" dirty="0"/>
              <a:t>Edged needs rest of pictures and “                                         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4719C-BDA2-C242-B8FF-292DA0E6C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convolution emulates the response of an individual neuron to visual stimuli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parameters consist of learnable filters which have a small receptive field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network learns filters that activate when it detects some specific type of feature at some spatial position 	in the input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or global pooling layers which combine the outputs of neuron clusters at one layer into a single neuron in the next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pooling, average pooling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pooling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uses the average value from each of a cluster of neurons at the prior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reduces amount of computation and amount of parameters. Exact location of a feature is less 	important than its rough location to other features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connected layers connect every neuron in one layer to every neuron in another layer. It is in principle the same as the traditional multi-layer perceptron neural network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Activations computed with a matrix multiplication operation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Normalizes an 8-bit grayscale image of 50 to 180 pixel values to a larger dynamic range: contrast stretching, histogram stretching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data set is used to adjust the weights on the neural network.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data set is used only for testing the final solution in order to confirm the actual predictive power of the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88949-58D4-4AA0-A053-09E43FF286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7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7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992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1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15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0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6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0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718E8-CA9F-480E-A907-311486589B5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74AB9-2347-4B1A-A22F-970CCAAC2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2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51039561-92F9-40EE-900B-6AA0F58042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FCD9422-148F-4AD9-AB05-33622C564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Parking-Lot Occupancy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A2143-31E3-4C21-AA92-6756D00E6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Shady Boukhary and Jesse Houk</a:t>
            </a:r>
          </a:p>
          <a:p>
            <a:r>
              <a:rPr lang="en-US" sz="2400"/>
              <a:t>With</a:t>
            </a:r>
          </a:p>
          <a:p>
            <a:r>
              <a:rPr lang="en-US" sz="2400"/>
              <a:t>Dr. Terry Griffin</a:t>
            </a:r>
          </a:p>
          <a:p>
            <a:r>
              <a:rPr lang="en-US" sz="2400"/>
              <a:t>Midwestern State University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8997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6D066E9-C460-4D7A-AB33-39CC64915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26" y="618518"/>
            <a:ext cx="4650427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00BFC2-9107-4178-A934-A839EBC4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NEURAL nETWORKS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FD81E7-AD16-4C20-9500-C5314090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Collections of artificial neurons</a:t>
            </a:r>
          </a:p>
          <a:p>
            <a:r>
              <a:rPr lang="en-US" sz="2000" dirty="0"/>
              <a:t>Organized in layers</a:t>
            </a:r>
          </a:p>
          <a:p>
            <a:r>
              <a:rPr lang="en-US" sz="2000" dirty="0"/>
              <a:t>Learn by considering examples</a:t>
            </a:r>
          </a:p>
          <a:p>
            <a:r>
              <a:rPr lang="en-US" sz="2000" dirty="0"/>
              <a:t>Inspired by the human brain</a:t>
            </a:r>
          </a:p>
          <a:p>
            <a:r>
              <a:rPr lang="en-US" sz="2000" dirty="0"/>
              <a:t>CAT VS DOG</a:t>
            </a:r>
          </a:p>
          <a:p>
            <a:r>
              <a:rPr lang="en-US" sz="2000" dirty="0"/>
              <a:t>STREET SIGNS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0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F929-ECBB-4968-950E-679A816C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Convolutional neural networks (</a:t>
            </a:r>
            <a:r>
              <a:rPr lang="en-US" dirty="0" err="1"/>
              <a:t>cnns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E191-1473-45CD-82BF-24948A1E0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Resemble an animal’s visual cortex</a:t>
            </a:r>
          </a:p>
          <a:p>
            <a:r>
              <a:rPr lang="en-US" dirty="0"/>
              <a:t>Used to analyze visual imagery</a:t>
            </a:r>
          </a:p>
        </p:txBody>
      </p:sp>
      <p:pic>
        <p:nvPicPr>
          <p:cNvPr id="5" name="Picture 4" descr="A dog jumping in the air&#10;&#10;Description generated with high confidence">
            <a:extLst>
              <a:ext uri="{FF2B5EF4-FFF2-40B4-BE49-F238E27FC236}">
                <a16:creationId xmlns:a16="http://schemas.microsoft.com/office/drawing/2014/main" id="{8797FB91-DDEB-4337-9982-2A46587F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97" y="3538809"/>
            <a:ext cx="6774121" cy="25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9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A5FFC0-E67B-433C-BA6B-B9D85416C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75" y="2768591"/>
            <a:ext cx="7212305" cy="17129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001639-9C36-4CD2-8A15-F7314286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Convolutional neural networks CONT.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1BA7CFE-1533-461D-B2DD-55F01DBD5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Input layer</a:t>
            </a:r>
          </a:p>
          <a:p>
            <a:r>
              <a:rPr lang="en-US" sz="2000" dirty="0"/>
              <a:t>Hidden layer</a:t>
            </a:r>
          </a:p>
          <a:p>
            <a:pPr lvl="1"/>
            <a:r>
              <a:rPr lang="en-US" sz="1600" dirty="0"/>
              <a:t>Convolution layers</a:t>
            </a:r>
          </a:p>
          <a:p>
            <a:pPr lvl="1"/>
            <a:r>
              <a:rPr lang="en-US" sz="1600" dirty="0"/>
              <a:t>Pooling layers</a:t>
            </a:r>
          </a:p>
          <a:p>
            <a:pPr lvl="1"/>
            <a:r>
              <a:rPr lang="en-US" sz="1600" dirty="0"/>
              <a:t>Fully-connected layers</a:t>
            </a:r>
          </a:p>
          <a:p>
            <a:pPr lvl="1"/>
            <a:r>
              <a:rPr lang="en-US" sz="1600" dirty="0"/>
              <a:t>Normalization layers</a:t>
            </a:r>
          </a:p>
          <a:p>
            <a:r>
              <a:rPr lang="en-US" sz="2000" dirty="0"/>
              <a:t>Output layer</a:t>
            </a:r>
          </a:p>
          <a:p>
            <a:endParaRPr lang="en-US" sz="2000" dirty="0"/>
          </a:p>
          <a:p>
            <a:r>
              <a:rPr lang="en-US" sz="2000" dirty="0"/>
              <a:t>Training set vs Testing set</a:t>
            </a:r>
          </a:p>
        </p:txBody>
      </p:sp>
    </p:spTree>
    <p:extLst>
      <p:ext uri="{BB962C8B-B14F-4D97-AF65-F5344CB8AC3E}">
        <p14:creationId xmlns:p14="http://schemas.microsoft.com/office/powerpoint/2010/main" val="337951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2B0-4921-4E67-8A15-CFFC5B02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vs 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BF21-CDB5-4C53-88B9-C05FE022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34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CE69D-E055-4FFC-B47F-15DBAE75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Mobile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9FC3F3-E9AB-4058-827C-FD1607B95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39623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2552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8">
            <a:extLst>
              <a:ext uri="{FF2B5EF4-FFF2-40B4-BE49-F238E27FC236}">
                <a16:creationId xmlns:a16="http://schemas.microsoft.com/office/drawing/2014/main" id="{F30A76D5-D2C2-49EE-9318-901F395085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8D3D1BB4-141F-47BF-8854-E25124A467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041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FC2226AF-C533-4D07-8B21-C9D8BF14D6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5322" y="0"/>
            <a:ext cx="91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783FC146-5D27-47B6-A460-E48C1729E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64" y="130725"/>
            <a:ext cx="1784594" cy="3172612"/>
          </a:xfrm>
          <a:prstGeom prst="rect">
            <a:avLst/>
          </a:prstGeom>
        </p:spPr>
      </p:pic>
      <p:pic>
        <p:nvPicPr>
          <p:cNvPr id="7" name="Picture 6" descr="A sign above a store&#10;&#10;Description generated with high confidence">
            <a:extLst>
              <a:ext uri="{FF2B5EF4-FFF2-40B4-BE49-F238E27FC236}">
                <a16:creationId xmlns:a16="http://schemas.microsoft.com/office/drawing/2014/main" id="{50D195E9-F9C9-4B25-AD8E-82F438DA2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351" y="186258"/>
            <a:ext cx="1722119" cy="3061546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0DFB6495-736B-4B61-83FB-CC7A9AA6E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88" y="3603591"/>
            <a:ext cx="1778145" cy="316114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0516FDA-3FE9-45EA-86CB-91975252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3" y="3610196"/>
            <a:ext cx="1774430" cy="315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1D3FE-F688-4951-9E5A-EC525417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Mobile application CONT.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DC416C-BB3D-4A5B-8EE9-7688B0390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Google Maps overlays</a:t>
            </a:r>
          </a:p>
          <a:p>
            <a:r>
              <a:rPr lang="en-US" sz="2300" dirty="0"/>
              <a:t>Interactive map</a:t>
            </a:r>
          </a:p>
          <a:p>
            <a:r>
              <a:rPr lang="en-US" sz="2300" dirty="0"/>
              <a:t>Colors determine availability</a:t>
            </a:r>
          </a:p>
          <a:p>
            <a:r>
              <a:rPr lang="en-US" sz="2300" dirty="0"/>
              <a:t>Separate views for faculty and students</a:t>
            </a:r>
          </a:p>
        </p:txBody>
      </p:sp>
    </p:spTree>
    <p:extLst>
      <p:ext uri="{BB962C8B-B14F-4D97-AF65-F5344CB8AC3E}">
        <p14:creationId xmlns:p14="http://schemas.microsoft.com/office/powerpoint/2010/main" val="29806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9383-AB90-43AF-BB36-FCBC6597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Future work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7A9155-C802-4E86-AFC8-6AE0332F9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29821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023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87A7-95CC-4AF2-87F3-2C34D9F1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3FDF3-50EA-4213-9066-F43BBE3C7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106153-7990-4956-BD26-A04A030064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6FCB64-0A37-46EB-8A9B-EC0C4C000A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8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73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768DC-1813-4327-AC92-640F9E7A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6" y="1773828"/>
            <a:ext cx="4635583" cy="3302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37B67-819D-465D-8EC7-978AA846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9400-C526-4710-80F6-52EDF144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3602038"/>
            <a:ext cx="3734942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bg2"/>
                </a:solidFill>
              </a:rPr>
              <a:t>Late for class… again</a:t>
            </a:r>
          </a:p>
        </p:txBody>
      </p:sp>
    </p:spTree>
    <p:extLst>
      <p:ext uri="{BB962C8B-B14F-4D97-AF65-F5344CB8AC3E}">
        <p14:creationId xmlns:p14="http://schemas.microsoft.com/office/powerpoint/2010/main" val="310907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B154-0AA5-4D64-98FC-E8D1C3EC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B89A9A-5F90-4538-B338-AD12443C1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74134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16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874E-C337-4D44-84FB-9965F106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A04D-2825-4EEB-B0F3-61AE037C8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/>
          </a:p>
          <a:p>
            <a:pPr marL="45720" indent="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None/>
            </a:pPr>
            <a:r>
              <a:rPr lang="en-US" b="1" dirty="0"/>
              <a:t>Identifying Available Parking Spaces has 3 possible approaches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Sensors per parking space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Sensors on entrance/exit</a:t>
            </a:r>
            <a:br>
              <a:rPr lang="en-US" dirty="0"/>
            </a:br>
            <a:endParaRPr lang="en-US" dirty="0"/>
          </a:p>
          <a:p>
            <a:pPr marL="822960" lvl="1" indent="-457200" defTabSz="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 Image processing and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4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124C5-32E5-411D-837B-C1D7B053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26132" y="2311313"/>
            <a:ext cx="5596015" cy="22104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8FF2C-E20E-48D4-9600-8CAD9675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Some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DF0F-43F9-4FFA-8879-3E7CB604C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Edge Detection</a:t>
            </a:r>
          </a:p>
          <a:p>
            <a:pPr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Line Detection</a:t>
            </a:r>
          </a:p>
          <a:p>
            <a:pPr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Corner Detection</a:t>
            </a:r>
          </a:p>
          <a:p>
            <a:pPr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Object Detection</a:t>
            </a:r>
          </a:p>
          <a:p>
            <a:pPr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Filtering</a:t>
            </a:r>
          </a:p>
          <a:p>
            <a:pPr defTabSz="457200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Color Identification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4489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688" y="43588"/>
            <a:ext cx="391348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09" y="1143140"/>
            <a:ext cx="3612443" cy="2409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594" y="1143140"/>
            <a:ext cx="3612443" cy="2409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217" y="4035779"/>
            <a:ext cx="3581635" cy="252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594" y="4035778"/>
            <a:ext cx="3612442" cy="2526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2149" y="3568519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98685" y="3568519"/>
            <a:ext cx="261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 Spot Masking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4549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40363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62437" y="404745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filters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52473-53EF-4977-A81A-8FE02FF03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409" y="1186588"/>
            <a:ext cx="3612443" cy="2415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8731B-9620-4CAE-BF9F-049619C05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594" y="4084742"/>
            <a:ext cx="3612442" cy="2488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E1FA4C-BECF-4D29-8989-C8E74B305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0593" y="3103337"/>
            <a:ext cx="339744" cy="475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0AF1F1-D95D-4956-BCDE-988ED5AFB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2249" y="2646536"/>
            <a:ext cx="335643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AFBCAD-4BF3-4018-9E7A-8F70A5F03B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0593" y="2194704"/>
            <a:ext cx="337298" cy="472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24C9B9-C705-480F-AC7D-C8AD37306F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0593" y="1734478"/>
            <a:ext cx="339744" cy="475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014190-AC91-4F36-8FE4-3A0B542741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0593" y="1251553"/>
            <a:ext cx="344946" cy="482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3D75F-2EAE-47BD-8A10-E6A87ED059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8685" y="3116436"/>
            <a:ext cx="330386" cy="4625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EA8EAE-3DC2-4FB3-9788-75485F47BC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8686" y="2646536"/>
            <a:ext cx="335643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C3A63C-DE6B-41E9-A266-B611642145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8686" y="2176636"/>
            <a:ext cx="335643" cy="469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66A53D-BAF7-46B9-BD2E-8CD207966C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98686" y="1706736"/>
            <a:ext cx="335643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9DC641-46E2-4F76-BBC0-BD5E04AC41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96031" y="1249935"/>
            <a:ext cx="346236" cy="4847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276899-C680-4133-A43F-C25B0CF16A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45620" y="3106802"/>
            <a:ext cx="329798" cy="4617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C410B-B4F8-45F4-9897-F6E7EA545D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0363" y="2646536"/>
            <a:ext cx="335642" cy="4698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A7FE7B-BB3E-4E63-8A4C-8AD1C817E8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28300" y="2161018"/>
            <a:ext cx="347118" cy="4859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EB0EE4-0F82-4FC6-82D2-F79ADFB2F6E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22331" y="1681492"/>
            <a:ext cx="353674" cy="4951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522B3F-53B6-4CDA-8DDC-AF585B86074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28300" y="1247691"/>
            <a:ext cx="347705" cy="486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B9DD78-042E-4A56-9289-408F839D75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98387" y="3104473"/>
            <a:ext cx="331461" cy="464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C86146-4713-433A-A7B5-AD7FEE5157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5253" y="2646982"/>
            <a:ext cx="335323" cy="4694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DBB12F-6F37-43DA-B20B-BFF0FBE6D70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05253" y="2161017"/>
            <a:ext cx="361359" cy="5059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E27CCE-613B-4979-841A-081CC200AE4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19609" y="1690832"/>
            <a:ext cx="347003" cy="4858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C3F68F1-224F-438F-8F66-BF05317E303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19609" y="1250190"/>
            <a:ext cx="320967" cy="4493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95CA8FE-2702-43EA-9F19-1AEA90D4A7B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50075" y="3103336"/>
            <a:ext cx="339744" cy="4756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CE582CB-2F06-4744-A866-3E34D17744D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250075" y="2640794"/>
            <a:ext cx="339744" cy="4756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988B8F-8DD3-4B57-A2EA-5E93CA40385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0075" y="2171340"/>
            <a:ext cx="339744" cy="4756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EFE486-BEFD-424D-A6BA-05CBA7B09C1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50075" y="1695698"/>
            <a:ext cx="339744" cy="4756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DB1D03-460E-446D-9A66-9F1F5696AB3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256409" y="1234135"/>
            <a:ext cx="333410" cy="4667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7C93B7-C25B-42B2-9271-5F95211CD58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73283" y="3069458"/>
            <a:ext cx="366276" cy="51278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E1B8FE5-0241-4ABF-9B95-E9DE5F33267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673284" y="2628484"/>
            <a:ext cx="335055" cy="46907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C2F0D9-D531-4DD3-BCC3-DE22A257914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683335" y="2140334"/>
            <a:ext cx="356225" cy="498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6C4FEB-AF6C-4EA7-A30D-813894D9330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690147" y="1681492"/>
            <a:ext cx="328661" cy="4601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C7980E-20B6-4DD1-98F5-5EAFD74B6BD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683772" y="1221876"/>
            <a:ext cx="324567" cy="4543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FD2D9D-CE56-445B-BF41-CD6A4F46FAB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150852" y="3069458"/>
            <a:ext cx="363941" cy="5095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1C8B41-1CF9-45C5-8B9D-5D4D11E6B77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150851" y="2645858"/>
            <a:ext cx="322644" cy="45170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B83650-B427-4193-BAF2-378696EAF0F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50852" y="2131277"/>
            <a:ext cx="363941" cy="5095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0CFD72A-E6BD-4A59-AE40-0FFB8153C13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150145" y="1681581"/>
            <a:ext cx="323351" cy="4526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D887E3-262C-4CCC-93EB-08B6202E52E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152483" y="1225058"/>
            <a:ext cx="321012" cy="449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518DEAC-6C01-408C-85C9-6F9FA71C9FF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585960" y="3058725"/>
            <a:ext cx="373942" cy="5235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F64049A-71CF-400F-A4DF-86E88ADAFAF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582349" y="2630254"/>
            <a:ext cx="340391" cy="4765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D627F1-AEA4-4555-81A5-6FA53FA386A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593034" y="2124440"/>
            <a:ext cx="374359" cy="5241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1E077D-AB8C-4861-A6C4-E2813187A720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598355" y="1685465"/>
            <a:ext cx="324385" cy="454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F6B12FB-C7EA-4A5B-97EF-D14778BAF44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598355" y="1231325"/>
            <a:ext cx="324385" cy="454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6EA74F8-AF1B-4D61-8E0B-9F0F7C8DF63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087623" y="6140335"/>
            <a:ext cx="565333" cy="43330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E47491-58A6-4DC5-A79D-7AD7188C92B1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072217" y="5763491"/>
            <a:ext cx="576570" cy="37684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FA9D98-FB08-4DBF-9FF4-2AFC757F5388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330341" y="6140334"/>
            <a:ext cx="618688" cy="4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84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19AFBE53-1417-406B-8083-DBE0DA72F2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2" name="Group 73">
            <a:extLst>
              <a:ext uri="{FF2B5EF4-FFF2-40B4-BE49-F238E27FC236}">
                <a16:creationId xmlns:a16="http://schemas.microsoft.com/office/drawing/2014/main" id="{CF925D43-1A26-4401-9967-957CF17807B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D7381839-AD4A-4AD6-9151-40EC280368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CC8440AD-A752-44C6-AE12-32A5432809CA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Group 77">
            <a:extLst>
              <a:ext uri="{FF2B5EF4-FFF2-40B4-BE49-F238E27FC236}">
                <a16:creationId xmlns:a16="http://schemas.microsoft.com/office/drawing/2014/main" id="{B3768A44-4416-431A-A418-7429ABF3176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35011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F334CA87-B7CA-4DA4-900A-46A94C72B3A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2B3D1E13-A90F-40C5-955D-246DC12877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33F0F3FA-FA7C-4BAC-A31E-18C79C7CAC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BD14A654-8640-4C98-9942-AAB13348803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35340912-F653-4FC5-BD02-D0DAB0D532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7463541A-103D-4BE7-A04E-23E53C67B9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3D48CCE6-5FCF-434B-882C-BA826EED18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E324076-DF02-442D-92F9-F93FDFDFA2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51FB68D0-EE15-4102-8A18-991047699B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32388E6F-EAFE-4256-89BA-03BAA28A21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189F581-26DC-40D0-88E1-3C18E2E42B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33823808-733C-4840-B6F1-0D6CF183CA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E631C533-F33D-48CE-9D7F-F7FA0DDAD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4BEF6205-2DFC-4DC0-86D0-498C167F08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BB453FE1-F95C-4479-9EDD-4DE1C75ED8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0A26A519-7D63-4289-8E8F-95548372DB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CF7C5266-F6D0-4AD6-8ACA-4BEE4664B68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7B90DD27-B2B4-4D41-853C-9B1D0EA883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7CA27F5E-B11F-4F39-9789-C60DBEEAED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16CCC211-ABBA-4A99-800B-DF9FC6FE8E4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A4C2B3C7-D389-406E-920D-CB777BC221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D85ED0E3-AEA4-4E3B-BAFE-18CB38DB9F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32E42A09-0582-442C-A890-C92FDB00FA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4F914574-87E5-45A7-98F9-0AC8F5C4AC5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BA7B0FB7-B65A-4B89-AAD5-69C962B795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71842D90-0957-4AB4-AD62-4C7C6DA04C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68B894F0-01AF-4201-BCA1-1F642676AC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F4232CD6-45E2-4BCE-A8AC-A73069FF37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0139A38F-5D1E-49BA-95FD-8898B0B9D1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C0647174-BD1D-4E4B-A33A-05A21E4C1D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5F81DA5-3162-45EA-9680-9D37B9F803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16B4EBBC-3FD2-4E6C-A1FD-F84B6240AF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D3D7A2F0-3AFC-4DA2-9B87-2D7B436ADE2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238621F0-899A-40D6-8BAE-CBA7D608019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C9856426-BE60-4A4D-A005-973EAC494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3D3B76E6-84F2-4B8B-8AAA-B4A32B1191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BD602E9B-4F22-461C-A5C4-D453F35492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8B2C39C-3571-4C27-A76D-882FAB8E9F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7574E07C-0C24-47D6-A150-17CF89B4F8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36C469D2-9DA9-4728-AF1E-ABBA8FABF4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1EE9E2A3-C170-4645-AED9-25EE2843287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1433F4CC-DB9C-4B1B-8F23-E172731386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9D4EFA09-5EB9-4AF3-828F-D102CF1593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C624583E-13AD-40BC-8F4B-6DDDFB9ECB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CEB58DF5-93A6-4283-B9C8-76ECF95F26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024AE02F-0D1C-4820-A86D-AE6E7F3C0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3241B0FE-3D39-47E0-8673-430855284C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6BD4E0F7-C8E7-42E4-BD19-44DA5C36FF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13BA2EAC-0D8F-466D-9962-AB6170B604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716959AE-9C46-4E70-AB39-036A725265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E43DA350-F1C0-4D62-BC6D-001996715F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487C1387-4386-4A6D-9171-6481F4127F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8A6D310A-3196-41C8-BB65-D2EE825581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E9FC321E-B613-4064-8EDD-EB0FCA8FC0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Content Placeholder 4" descr="A picture containing building, road, outdoor, ground&#10;&#10;Description generated with very high confidence">
            <a:extLst>
              <a:ext uri="{FF2B5EF4-FFF2-40B4-BE49-F238E27FC236}">
                <a16:creationId xmlns:a16="http://schemas.microsoft.com/office/drawing/2014/main" id="{3E2EC068-F34A-40F2-AB5A-81EEF0195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Picture 10" descr="A picture containing outdoor, ground, road, building&#10;&#10;Description generated with high confidence">
            <a:extLst>
              <a:ext uri="{FF2B5EF4-FFF2-40B4-BE49-F238E27FC236}">
                <a16:creationId xmlns:a16="http://schemas.microsoft.com/office/drawing/2014/main" id="{3F0EC9D3-DCC9-4B90-9F35-C2B77229AE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7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54" name="Group 133">
            <a:extLst>
              <a:ext uri="{FF2B5EF4-FFF2-40B4-BE49-F238E27FC236}">
                <a16:creationId xmlns:a16="http://schemas.microsoft.com/office/drawing/2014/main" id="{5C089315-3E56-467F-A700-4DF69EE195B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52A58B16-65D0-4829-8CA9-3E1FD2A784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C8210A9D-5017-4F16-A025-EF34F5FFD2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8CAD999C-EB35-4D87-AF96-1C6A710C87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4DCC8D95-A473-4354-8F1F-7137165EDB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BCB4300-4303-4E38-A331-26A9A4512E1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394111A2-61D7-4AD2-A993-B86891A2AA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E60FC022-B196-4110-9EF7-FFB5CD9E27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02FE2141-745C-4E0C-8E5A-1634DFF5FB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7EE713A3-D33A-4E34-8751-4F509746E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A940B7CE-7CE0-4D5E-B2ED-814A8C729CC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155" name="Straight Connector 145">
            <a:extLst>
              <a:ext uri="{FF2B5EF4-FFF2-40B4-BE49-F238E27FC236}">
                <a16:creationId xmlns:a16="http://schemas.microsoft.com/office/drawing/2014/main" id="{30B2DBC5-5F9E-4BC5-A39B-53806DA711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56" name="Straight Connector 147">
            <a:extLst>
              <a:ext uri="{FF2B5EF4-FFF2-40B4-BE49-F238E27FC236}">
                <a16:creationId xmlns:a16="http://schemas.microsoft.com/office/drawing/2014/main" id="{EED5539E-F71C-44AD-8891-C818A2E8F04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A61EA7-3484-4619-B43F-F6133881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061" y="1827746"/>
            <a:ext cx="4424847" cy="2342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Classification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E026B6-CA43-4C0B-8833-E434703FD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062" y="4261638"/>
            <a:ext cx="4424847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Occupied vs Available</a:t>
            </a:r>
          </a:p>
        </p:txBody>
      </p:sp>
    </p:spTree>
    <p:extLst>
      <p:ext uri="{BB962C8B-B14F-4D97-AF65-F5344CB8AC3E}">
        <p14:creationId xmlns:p14="http://schemas.microsoft.com/office/powerpoint/2010/main" val="74762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AC38-B950-48B5-800A-F517B870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Problems with classification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E6B0EA-8856-40FB-A117-FCF9BE016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26281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194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BA6F0E-02C0-4074-BE0E-044647156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5588"/>
            <a:ext cx="5456279" cy="384187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D7E79B-113C-4252-8F70-A755F9C7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3697B-22E1-4EAE-8BEC-719E4F23E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Progressive “learning” using statistical techniques i.e. data</a:t>
            </a:r>
          </a:p>
          <a:p>
            <a:r>
              <a:rPr lang="en-US" sz="2000"/>
              <a:t>Better performance over time</a:t>
            </a:r>
          </a:p>
          <a:p>
            <a:r>
              <a:rPr lang="en-US" sz="2000"/>
              <a:t>“Self-teaching” algorithms</a:t>
            </a:r>
          </a:p>
        </p:txBody>
      </p:sp>
    </p:spTree>
    <p:extLst>
      <p:ext uri="{BB962C8B-B14F-4D97-AF65-F5344CB8AC3E}">
        <p14:creationId xmlns:p14="http://schemas.microsoft.com/office/powerpoint/2010/main" val="3631482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</TotalTime>
  <Words>333</Words>
  <Application>Microsoft Office PowerPoint</Application>
  <PresentationFormat>Widescreen</PresentationFormat>
  <Paragraphs>109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Circuit</vt:lpstr>
      <vt:lpstr>Parking-Lot Occupancy Tracking</vt:lpstr>
      <vt:lpstr>Problem</vt:lpstr>
      <vt:lpstr>Motivation</vt:lpstr>
      <vt:lpstr>Overview</vt:lpstr>
      <vt:lpstr>Some Terminology</vt:lpstr>
      <vt:lpstr>Application</vt:lpstr>
      <vt:lpstr>Classification</vt:lpstr>
      <vt:lpstr>Problems with classification</vt:lpstr>
      <vt:lpstr>Machine learning</vt:lpstr>
      <vt:lpstr>NEURAL nETWORKS</vt:lpstr>
      <vt:lpstr>Convolutional neural networks (cnns)</vt:lpstr>
      <vt:lpstr>Convolutional neural networks CONT.</vt:lpstr>
      <vt:lpstr>Dogs vs cats</vt:lpstr>
      <vt:lpstr>Mobile application</vt:lpstr>
      <vt:lpstr>Mobile application CONT.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Parking-Lot Occupancy Tracking</dc:title>
  <dc:creator>Shady Boukhary</dc:creator>
  <cp:lastModifiedBy>Shady Boukhary</cp:lastModifiedBy>
  <cp:revision>8</cp:revision>
  <dcterms:created xsi:type="dcterms:W3CDTF">2018-04-15T21:09:29Z</dcterms:created>
  <dcterms:modified xsi:type="dcterms:W3CDTF">2018-04-15T22:18:17Z</dcterms:modified>
</cp:coreProperties>
</file>